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</p:sldMasterIdLst>
  <p:sldIdLst>
    <p:sldId id="256" r:id="rId5"/>
    <p:sldId id="265" r:id="rId6"/>
    <p:sldId id="257" r:id="rId7"/>
    <p:sldId id="258" r:id="rId8"/>
    <p:sldId id="262" r:id="rId9"/>
    <p:sldId id="263" r:id="rId10"/>
    <p:sldId id="259" r:id="rId11"/>
    <p:sldId id="266" r:id="rId12"/>
    <p:sldId id="267" r:id="rId13"/>
    <p:sldId id="268" r:id="rId14"/>
    <p:sldId id="269" r:id="rId15"/>
    <p:sldId id="270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86" r:id="rId26"/>
    <p:sldId id="272" r:id="rId27"/>
    <p:sldId id="28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3" r:id="rId38"/>
    <p:sldId id="284" r:id="rId39"/>
    <p:sldId id="285" r:id="rId40"/>
  </p:sldIdLst>
  <p:sldSz cx="4824413" cy="7199313"/>
  <p:notesSz cx="6858000" cy="9144000"/>
  <p:defaultTextStyle>
    <a:defPPr>
      <a:defRPr lang="en-US"/>
    </a:defPPr>
    <a:lvl1pPr marL="0" algn="l" defTabSz="381563" rtl="0" eaLnBrk="1" latinLnBrk="0" hangingPunct="1">
      <a:defRPr sz="1503" kern="1200">
        <a:solidFill>
          <a:schemeClr val="tx1"/>
        </a:solidFill>
        <a:latin typeface="+mn-lt"/>
        <a:ea typeface="+mn-ea"/>
        <a:cs typeface="+mn-cs"/>
      </a:defRPr>
    </a:lvl1pPr>
    <a:lvl2pPr marL="381563" algn="l" defTabSz="381563" rtl="0" eaLnBrk="1" latinLnBrk="0" hangingPunct="1">
      <a:defRPr sz="1503" kern="1200">
        <a:solidFill>
          <a:schemeClr val="tx1"/>
        </a:solidFill>
        <a:latin typeface="+mn-lt"/>
        <a:ea typeface="+mn-ea"/>
        <a:cs typeface="+mn-cs"/>
      </a:defRPr>
    </a:lvl2pPr>
    <a:lvl3pPr marL="763126" algn="l" defTabSz="381563" rtl="0" eaLnBrk="1" latinLnBrk="0" hangingPunct="1">
      <a:defRPr sz="1503" kern="1200">
        <a:solidFill>
          <a:schemeClr val="tx1"/>
        </a:solidFill>
        <a:latin typeface="+mn-lt"/>
        <a:ea typeface="+mn-ea"/>
        <a:cs typeface="+mn-cs"/>
      </a:defRPr>
    </a:lvl3pPr>
    <a:lvl4pPr marL="1144690" algn="l" defTabSz="381563" rtl="0" eaLnBrk="1" latinLnBrk="0" hangingPunct="1">
      <a:defRPr sz="1503" kern="1200">
        <a:solidFill>
          <a:schemeClr val="tx1"/>
        </a:solidFill>
        <a:latin typeface="+mn-lt"/>
        <a:ea typeface="+mn-ea"/>
        <a:cs typeface="+mn-cs"/>
      </a:defRPr>
    </a:lvl4pPr>
    <a:lvl5pPr marL="1526254" algn="l" defTabSz="381563" rtl="0" eaLnBrk="1" latinLnBrk="0" hangingPunct="1">
      <a:defRPr sz="1503" kern="1200">
        <a:solidFill>
          <a:schemeClr val="tx1"/>
        </a:solidFill>
        <a:latin typeface="+mn-lt"/>
        <a:ea typeface="+mn-ea"/>
        <a:cs typeface="+mn-cs"/>
      </a:defRPr>
    </a:lvl5pPr>
    <a:lvl6pPr marL="1907817" algn="l" defTabSz="381563" rtl="0" eaLnBrk="1" latinLnBrk="0" hangingPunct="1">
      <a:defRPr sz="1503" kern="1200">
        <a:solidFill>
          <a:schemeClr val="tx1"/>
        </a:solidFill>
        <a:latin typeface="+mn-lt"/>
        <a:ea typeface="+mn-ea"/>
        <a:cs typeface="+mn-cs"/>
      </a:defRPr>
    </a:lvl6pPr>
    <a:lvl7pPr marL="2289381" algn="l" defTabSz="381563" rtl="0" eaLnBrk="1" latinLnBrk="0" hangingPunct="1">
      <a:defRPr sz="1503" kern="1200">
        <a:solidFill>
          <a:schemeClr val="tx1"/>
        </a:solidFill>
        <a:latin typeface="+mn-lt"/>
        <a:ea typeface="+mn-ea"/>
        <a:cs typeface="+mn-cs"/>
      </a:defRPr>
    </a:lvl7pPr>
    <a:lvl8pPr marL="2670944" algn="l" defTabSz="381563" rtl="0" eaLnBrk="1" latinLnBrk="0" hangingPunct="1">
      <a:defRPr sz="1503" kern="1200">
        <a:solidFill>
          <a:schemeClr val="tx1"/>
        </a:solidFill>
        <a:latin typeface="+mn-lt"/>
        <a:ea typeface="+mn-ea"/>
        <a:cs typeface="+mn-cs"/>
      </a:defRPr>
    </a:lvl8pPr>
    <a:lvl9pPr marL="3052507" algn="l" defTabSz="381563" rtl="0" eaLnBrk="1" latinLnBrk="0" hangingPunct="1">
      <a:defRPr sz="15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F8B47B-4B8E-47C6-8B62-426EEB67740B}" v="160" dt="2020-04-28T21:37:48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4660"/>
  </p:normalViewPr>
  <p:slideViewPr>
    <p:cSldViewPr snapToGrid="0">
      <p:cViewPr>
        <p:scale>
          <a:sx n="150" d="100"/>
          <a:sy n="150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Glasinovic" userId="ee5f766e-7e18-4441-8d13-1d8d8b102d5e" providerId="ADAL" clId="{A6F8B47B-4B8E-47C6-8B62-426EEB67740B}"/>
    <pc:docChg chg="undo custSel addSld delSld modSld">
      <pc:chgData name="Raul Glasinovic" userId="ee5f766e-7e18-4441-8d13-1d8d8b102d5e" providerId="ADAL" clId="{A6F8B47B-4B8E-47C6-8B62-426EEB67740B}" dt="2020-04-28T21:38:52.344" v="6605" actId="20577"/>
      <pc:docMkLst>
        <pc:docMk/>
      </pc:docMkLst>
      <pc:sldChg chg="modSp">
        <pc:chgData name="Raul Glasinovic" userId="ee5f766e-7e18-4441-8d13-1d8d8b102d5e" providerId="ADAL" clId="{A6F8B47B-4B8E-47C6-8B62-426EEB67740B}" dt="2020-04-28T21:28:23.627" v="6463" actId="20577"/>
        <pc:sldMkLst>
          <pc:docMk/>
          <pc:sldMk cId="2868512775" sldId="256"/>
        </pc:sldMkLst>
        <pc:spChg chg="mod">
          <ac:chgData name="Raul Glasinovic" userId="ee5f766e-7e18-4441-8d13-1d8d8b102d5e" providerId="ADAL" clId="{A6F8B47B-4B8E-47C6-8B62-426EEB67740B}" dt="2020-04-28T21:28:10.874" v="6451" actId="20577"/>
          <ac:spMkLst>
            <pc:docMk/>
            <pc:sldMk cId="2868512775" sldId="256"/>
            <ac:spMk id="12" creationId="{93F1CA18-75A7-46E1-9800-4FAD2E36D959}"/>
          </ac:spMkLst>
        </pc:spChg>
        <pc:spChg chg="mod">
          <ac:chgData name="Raul Glasinovic" userId="ee5f766e-7e18-4441-8d13-1d8d8b102d5e" providerId="ADAL" clId="{A6F8B47B-4B8E-47C6-8B62-426EEB67740B}" dt="2020-04-28T21:28:23.627" v="6463" actId="20577"/>
          <ac:spMkLst>
            <pc:docMk/>
            <pc:sldMk cId="2868512775" sldId="256"/>
            <ac:spMk id="23" creationId="{3539293A-5EB7-4A55-AED0-BCDECBB54333}"/>
          </ac:spMkLst>
        </pc:spChg>
      </pc:sldChg>
      <pc:sldChg chg="addSp delSp modSp">
        <pc:chgData name="Raul Glasinovic" userId="ee5f766e-7e18-4441-8d13-1d8d8b102d5e" providerId="ADAL" clId="{A6F8B47B-4B8E-47C6-8B62-426EEB67740B}" dt="2020-04-28T21:29:34.396" v="6467"/>
        <pc:sldMkLst>
          <pc:docMk/>
          <pc:sldMk cId="643886375" sldId="257"/>
        </pc:sldMkLst>
        <pc:spChg chg="add mod">
          <ac:chgData name="Raul Glasinovic" userId="ee5f766e-7e18-4441-8d13-1d8d8b102d5e" providerId="ADAL" clId="{A6F8B47B-4B8E-47C6-8B62-426EEB67740B}" dt="2020-04-28T13:21:04.247" v="90" actId="1076"/>
          <ac:spMkLst>
            <pc:docMk/>
            <pc:sldMk cId="643886375" sldId="257"/>
            <ac:spMk id="2" creationId="{A34DEC6F-C3A9-41C4-AE28-36D526016167}"/>
          </ac:spMkLst>
        </pc:spChg>
        <pc:spChg chg="add mod">
          <ac:chgData name="Raul Glasinovic" userId="ee5f766e-7e18-4441-8d13-1d8d8b102d5e" providerId="ADAL" clId="{A6F8B47B-4B8E-47C6-8B62-426EEB67740B}" dt="2020-04-28T13:31:33.702" v="108" actId="13926"/>
          <ac:spMkLst>
            <pc:docMk/>
            <pc:sldMk cId="643886375" sldId="257"/>
            <ac:spMk id="3" creationId="{87B3EB2B-D390-4078-A9F7-3D75FF64CA39}"/>
          </ac:spMkLst>
        </pc:spChg>
        <pc:spChg chg="del">
          <ac:chgData name="Raul Glasinovic" userId="ee5f766e-7e18-4441-8d13-1d8d8b102d5e" providerId="ADAL" clId="{A6F8B47B-4B8E-47C6-8B62-426EEB67740B}" dt="2020-04-28T21:29:33.727" v="6466" actId="478"/>
          <ac:spMkLst>
            <pc:docMk/>
            <pc:sldMk cId="643886375" sldId="257"/>
            <ac:spMk id="27" creationId="{D68FFD1B-5316-47CC-95AF-872C0981BEE8}"/>
          </ac:spMkLst>
        </pc:spChg>
        <pc:spChg chg="add mod">
          <ac:chgData name="Raul Glasinovic" userId="ee5f766e-7e18-4441-8d13-1d8d8b102d5e" providerId="ADAL" clId="{A6F8B47B-4B8E-47C6-8B62-426EEB67740B}" dt="2020-04-28T20:51:43.344" v="5910" actId="13926"/>
          <ac:spMkLst>
            <pc:docMk/>
            <pc:sldMk cId="643886375" sldId="257"/>
            <ac:spMk id="29" creationId="{6CFDCB18-B543-47F4-B21E-E9AEF959C699}"/>
          </ac:spMkLst>
        </pc:spChg>
        <pc:spChg chg="add mod">
          <ac:chgData name="Raul Glasinovic" userId="ee5f766e-7e18-4441-8d13-1d8d8b102d5e" providerId="ADAL" clId="{A6F8B47B-4B8E-47C6-8B62-426EEB67740B}" dt="2020-04-28T20:51:46.424" v="5911" actId="13926"/>
          <ac:spMkLst>
            <pc:docMk/>
            <pc:sldMk cId="643886375" sldId="257"/>
            <ac:spMk id="30" creationId="{B2EC2E02-3355-4DB2-A2A5-2C1E7E25DE53}"/>
          </ac:spMkLst>
        </pc:spChg>
        <pc:spChg chg="add">
          <ac:chgData name="Raul Glasinovic" userId="ee5f766e-7e18-4441-8d13-1d8d8b102d5e" providerId="ADAL" clId="{A6F8B47B-4B8E-47C6-8B62-426EEB67740B}" dt="2020-04-28T21:07:18.485" v="6234"/>
          <ac:spMkLst>
            <pc:docMk/>
            <pc:sldMk cId="643886375" sldId="257"/>
            <ac:spMk id="32" creationId="{3E355503-83B4-4A51-BCA0-E5F8755E6D5F}"/>
          </ac:spMkLst>
        </pc:spChg>
        <pc:spChg chg="add">
          <ac:chgData name="Raul Glasinovic" userId="ee5f766e-7e18-4441-8d13-1d8d8b102d5e" providerId="ADAL" clId="{A6F8B47B-4B8E-47C6-8B62-426EEB67740B}" dt="2020-04-28T21:29:34.396" v="6467"/>
          <ac:spMkLst>
            <pc:docMk/>
            <pc:sldMk cId="643886375" sldId="257"/>
            <ac:spMk id="33" creationId="{500DEF93-9081-49FE-9105-71A5F35FEBEE}"/>
          </ac:spMkLst>
        </pc:spChg>
        <pc:graphicFrameChg chg="add del mod">
          <ac:chgData name="Raul Glasinovic" userId="ee5f766e-7e18-4441-8d13-1d8d8b102d5e" providerId="ADAL" clId="{A6F8B47B-4B8E-47C6-8B62-426EEB67740B}" dt="2020-04-28T20:51:53.164" v="5912"/>
          <ac:graphicFrameMkLst>
            <pc:docMk/>
            <pc:sldMk cId="643886375" sldId="257"/>
            <ac:graphicFrameMk id="31" creationId="{7623C9D5-4428-46DF-A75A-5BE7374BD3FF}"/>
          </ac:graphicFrameMkLst>
        </pc:graphicFrameChg>
        <pc:picChg chg="mod">
          <ac:chgData name="Raul Glasinovic" userId="ee5f766e-7e18-4441-8d13-1d8d8b102d5e" providerId="ADAL" clId="{A6F8B47B-4B8E-47C6-8B62-426EEB67740B}" dt="2020-04-28T13:20:33.109" v="80" actId="1076"/>
          <ac:picMkLst>
            <pc:docMk/>
            <pc:sldMk cId="643886375" sldId="257"/>
            <ac:picMk id="11" creationId="{FC2A5C91-254E-47EC-8C8D-6B519517B2F0}"/>
          </ac:picMkLst>
        </pc:picChg>
      </pc:sldChg>
      <pc:sldChg chg="addSp delSp modSp">
        <pc:chgData name="Raul Glasinovic" userId="ee5f766e-7e18-4441-8d13-1d8d8b102d5e" providerId="ADAL" clId="{A6F8B47B-4B8E-47C6-8B62-426EEB67740B}" dt="2020-04-28T21:29:45.759" v="6469"/>
        <pc:sldMkLst>
          <pc:docMk/>
          <pc:sldMk cId="924680028" sldId="258"/>
        </pc:sldMkLst>
        <pc:spChg chg="add">
          <ac:chgData name="Raul Glasinovic" userId="ee5f766e-7e18-4441-8d13-1d8d8b102d5e" providerId="ADAL" clId="{A6F8B47B-4B8E-47C6-8B62-426EEB67740B}" dt="2020-04-28T13:21:40.763" v="93"/>
          <ac:spMkLst>
            <pc:docMk/>
            <pc:sldMk cId="924680028" sldId="258"/>
            <ac:spMk id="19" creationId="{ED929593-629B-4FC3-A727-F81AC5C3793D}"/>
          </ac:spMkLst>
        </pc:spChg>
        <pc:spChg chg="add del">
          <ac:chgData name="Raul Glasinovic" userId="ee5f766e-7e18-4441-8d13-1d8d8b102d5e" providerId="ADAL" clId="{A6F8B47B-4B8E-47C6-8B62-426EEB67740B}" dt="2020-04-28T13:31:03.661" v="101"/>
          <ac:spMkLst>
            <pc:docMk/>
            <pc:sldMk cId="924680028" sldId="258"/>
            <ac:spMk id="20" creationId="{DE1ECEAE-3C8B-4D6A-A050-CC25D0827801}"/>
          </ac:spMkLst>
        </pc:spChg>
        <pc:spChg chg="add mod">
          <ac:chgData name="Raul Glasinovic" userId="ee5f766e-7e18-4441-8d13-1d8d8b102d5e" providerId="ADAL" clId="{A6F8B47B-4B8E-47C6-8B62-426EEB67740B}" dt="2020-04-28T13:31:45.640" v="112" actId="13926"/>
          <ac:spMkLst>
            <pc:docMk/>
            <pc:sldMk cId="924680028" sldId="258"/>
            <ac:spMk id="21" creationId="{E517D3B6-7F54-471D-B082-45F74A1A69AF}"/>
          </ac:spMkLst>
        </pc:spChg>
        <pc:spChg chg="add mod">
          <ac:chgData name="Raul Glasinovic" userId="ee5f766e-7e18-4441-8d13-1d8d8b102d5e" providerId="ADAL" clId="{A6F8B47B-4B8E-47C6-8B62-426EEB67740B}" dt="2020-04-28T20:52:13.216" v="5931" actId="13926"/>
          <ac:spMkLst>
            <pc:docMk/>
            <pc:sldMk cId="924680028" sldId="258"/>
            <ac:spMk id="22" creationId="{F59E1CA5-E3A0-41C3-8096-2ACD40E9F503}"/>
          </ac:spMkLst>
        </pc:spChg>
        <pc:spChg chg="add mod">
          <ac:chgData name="Raul Glasinovic" userId="ee5f766e-7e18-4441-8d13-1d8d8b102d5e" providerId="ADAL" clId="{A6F8B47B-4B8E-47C6-8B62-426EEB67740B}" dt="2020-04-28T21:07:13.824" v="6233" actId="1037"/>
          <ac:spMkLst>
            <pc:docMk/>
            <pc:sldMk cId="924680028" sldId="258"/>
            <ac:spMk id="23" creationId="{CB84372E-7CC9-4763-8C71-5F6265FCD7AE}"/>
          </ac:spMkLst>
        </pc:spChg>
        <pc:spChg chg="del">
          <ac:chgData name="Raul Glasinovic" userId="ee5f766e-7e18-4441-8d13-1d8d8b102d5e" providerId="ADAL" clId="{A6F8B47B-4B8E-47C6-8B62-426EEB67740B}" dt="2020-04-28T21:29:45.079" v="6468" actId="478"/>
          <ac:spMkLst>
            <pc:docMk/>
            <pc:sldMk cId="924680028" sldId="258"/>
            <ac:spMk id="32" creationId="{D0BE68FD-36ED-426C-BD86-8B0DCA789B53}"/>
          </ac:spMkLst>
        </pc:spChg>
        <pc:spChg chg="add mod">
          <ac:chgData name="Raul Glasinovic" userId="ee5f766e-7e18-4441-8d13-1d8d8b102d5e" providerId="ADAL" clId="{A6F8B47B-4B8E-47C6-8B62-426EEB67740B}" dt="2020-04-28T21:06:45.576" v="6229" actId="948"/>
          <ac:spMkLst>
            <pc:docMk/>
            <pc:sldMk cId="924680028" sldId="258"/>
            <ac:spMk id="34" creationId="{B9DB619B-6DC4-46ED-BA58-9604F7F7A500}"/>
          </ac:spMkLst>
        </pc:spChg>
        <pc:spChg chg="add">
          <ac:chgData name="Raul Glasinovic" userId="ee5f766e-7e18-4441-8d13-1d8d8b102d5e" providerId="ADAL" clId="{A6F8B47B-4B8E-47C6-8B62-426EEB67740B}" dt="2020-04-28T21:29:45.759" v="6469"/>
          <ac:spMkLst>
            <pc:docMk/>
            <pc:sldMk cId="924680028" sldId="258"/>
            <ac:spMk id="35" creationId="{D01652D6-26D6-44C4-ADD1-BDCFB06408B1}"/>
          </ac:spMkLst>
        </pc:spChg>
        <pc:graphicFrameChg chg="add del">
          <ac:chgData name="Raul Glasinovic" userId="ee5f766e-7e18-4441-8d13-1d8d8b102d5e" providerId="ADAL" clId="{A6F8B47B-4B8E-47C6-8B62-426EEB67740B}" dt="2020-04-28T20:52:31.861" v="5948"/>
          <ac:graphicFrameMkLst>
            <pc:docMk/>
            <pc:sldMk cId="924680028" sldId="258"/>
            <ac:graphicFrameMk id="24" creationId="{A385C5EB-42AB-49C2-90CC-A29332558B4B}"/>
          </ac:graphicFrameMkLst>
        </pc:graphicFrameChg>
        <pc:picChg chg="mod">
          <ac:chgData name="Raul Glasinovic" userId="ee5f766e-7e18-4441-8d13-1d8d8b102d5e" providerId="ADAL" clId="{A6F8B47B-4B8E-47C6-8B62-426EEB67740B}" dt="2020-04-28T21:04:35.087" v="6187" actId="1076"/>
          <ac:picMkLst>
            <pc:docMk/>
            <pc:sldMk cId="924680028" sldId="258"/>
            <ac:picMk id="11" creationId="{EA90B185-8FE4-4642-B506-6E8F6FB91B11}"/>
          </ac:picMkLst>
        </pc:picChg>
      </pc:sldChg>
      <pc:sldChg chg="addSp delSp modSp">
        <pc:chgData name="Raul Glasinovic" userId="ee5f766e-7e18-4441-8d13-1d8d8b102d5e" providerId="ADAL" clId="{A6F8B47B-4B8E-47C6-8B62-426EEB67740B}" dt="2020-04-28T21:30:04.549" v="6475"/>
        <pc:sldMkLst>
          <pc:docMk/>
          <pc:sldMk cId="4174246703" sldId="259"/>
        </pc:sldMkLst>
        <pc:spChg chg="add del mod">
          <ac:chgData name="Raul Glasinovic" userId="ee5f766e-7e18-4441-8d13-1d8d8b102d5e" providerId="ADAL" clId="{A6F8B47B-4B8E-47C6-8B62-426EEB67740B}" dt="2020-04-28T13:33:33.318" v="115" actId="478"/>
          <ac:spMkLst>
            <pc:docMk/>
            <pc:sldMk cId="4174246703" sldId="259"/>
            <ac:spMk id="2" creationId="{8BDAB648-1287-4ADB-8850-1FCE17C13D6A}"/>
          </ac:spMkLst>
        </pc:spChg>
        <pc:spChg chg="del">
          <ac:chgData name="Raul Glasinovic" userId="ee5f766e-7e18-4441-8d13-1d8d8b102d5e" providerId="ADAL" clId="{A6F8B47B-4B8E-47C6-8B62-426EEB67740B}" dt="2020-04-28T21:30:03.912" v="6474" actId="478"/>
          <ac:spMkLst>
            <pc:docMk/>
            <pc:sldMk cId="4174246703" sldId="259"/>
            <ac:spMk id="19" creationId="{A3907D1B-D9DF-463A-9DC9-CEF69EC556E2}"/>
          </ac:spMkLst>
        </pc:spChg>
        <pc:spChg chg="add">
          <ac:chgData name="Raul Glasinovic" userId="ee5f766e-7e18-4441-8d13-1d8d8b102d5e" providerId="ADAL" clId="{A6F8B47B-4B8E-47C6-8B62-426EEB67740B}" dt="2020-04-28T21:30:04.549" v="6475"/>
          <ac:spMkLst>
            <pc:docMk/>
            <pc:sldMk cId="4174246703" sldId="259"/>
            <ac:spMk id="21" creationId="{DE0EBCC2-B8C6-4058-A4FB-5C6666B38182}"/>
          </ac:spMkLst>
        </pc:spChg>
        <pc:graphicFrameChg chg="add mod modGraphic">
          <ac:chgData name="Raul Glasinovic" userId="ee5f766e-7e18-4441-8d13-1d8d8b102d5e" providerId="ADAL" clId="{A6F8B47B-4B8E-47C6-8B62-426EEB67740B}" dt="2020-04-28T21:08:25.953" v="6245" actId="20577"/>
          <ac:graphicFrameMkLst>
            <pc:docMk/>
            <pc:sldMk cId="4174246703" sldId="259"/>
            <ac:graphicFrameMk id="2" creationId="{1D938374-691B-498E-B149-BD72425D76F5}"/>
          </ac:graphicFrameMkLst>
        </pc:graphicFrameChg>
        <pc:graphicFrameChg chg="add del mod modGraphic">
          <ac:chgData name="Raul Glasinovic" userId="ee5f766e-7e18-4441-8d13-1d8d8b102d5e" providerId="ADAL" clId="{A6F8B47B-4B8E-47C6-8B62-426EEB67740B}" dt="2020-04-28T15:53:14.018" v="5435"/>
          <ac:graphicFrameMkLst>
            <pc:docMk/>
            <pc:sldMk cId="4174246703" sldId="259"/>
            <ac:graphicFrameMk id="6" creationId="{44A2822E-C7AA-4F6A-8199-3E12D3310DC1}"/>
          </ac:graphicFrameMkLst>
        </pc:graphicFrameChg>
      </pc:sldChg>
      <pc:sldChg chg="addSp delSp">
        <pc:chgData name="Raul Glasinovic" userId="ee5f766e-7e18-4441-8d13-1d8d8b102d5e" providerId="ADAL" clId="{A6F8B47B-4B8E-47C6-8B62-426EEB67740B}" dt="2020-04-28T21:29:52.578" v="6471"/>
        <pc:sldMkLst>
          <pc:docMk/>
          <pc:sldMk cId="3288799914" sldId="262"/>
        </pc:sldMkLst>
        <pc:spChg chg="add">
          <ac:chgData name="Raul Glasinovic" userId="ee5f766e-7e18-4441-8d13-1d8d8b102d5e" providerId="ADAL" clId="{A6F8B47B-4B8E-47C6-8B62-426EEB67740B}" dt="2020-04-28T21:29:52.578" v="6471"/>
          <ac:spMkLst>
            <pc:docMk/>
            <pc:sldMk cId="3288799914" sldId="262"/>
            <ac:spMk id="19" creationId="{5C9AE7E7-74A2-4584-B955-D1FAEC68485D}"/>
          </ac:spMkLst>
        </pc:spChg>
        <pc:spChg chg="del">
          <ac:chgData name="Raul Glasinovic" userId="ee5f766e-7e18-4441-8d13-1d8d8b102d5e" providerId="ADAL" clId="{A6F8B47B-4B8E-47C6-8B62-426EEB67740B}" dt="2020-04-28T21:29:51.915" v="6470" actId="478"/>
          <ac:spMkLst>
            <pc:docMk/>
            <pc:sldMk cId="3288799914" sldId="262"/>
            <ac:spMk id="28" creationId="{53E6EEFD-68C4-4D4D-930C-A0C72EAB12DB}"/>
          </ac:spMkLst>
        </pc:spChg>
      </pc:sldChg>
      <pc:sldChg chg="addSp delSp">
        <pc:chgData name="Raul Glasinovic" userId="ee5f766e-7e18-4441-8d13-1d8d8b102d5e" providerId="ADAL" clId="{A6F8B47B-4B8E-47C6-8B62-426EEB67740B}" dt="2020-04-28T21:29:59.232" v="6473"/>
        <pc:sldMkLst>
          <pc:docMk/>
          <pc:sldMk cId="786873125" sldId="263"/>
        </pc:sldMkLst>
        <pc:spChg chg="del">
          <ac:chgData name="Raul Glasinovic" userId="ee5f766e-7e18-4441-8d13-1d8d8b102d5e" providerId="ADAL" clId="{A6F8B47B-4B8E-47C6-8B62-426EEB67740B}" dt="2020-04-28T21:29:58.647" v="6472" actId="478"/>
          <ac:spMkLst>
            <pc:docMk/>
            <pc:sldMk cId="786873125" sldId="263"/>
            <ac:spMk id="19" creationId="{AB6A403C-D626-4E37-8B86-ABB76B38FBD1}"/>
          </ac:spMkLst>
        </pc:spChg>
        <pc:spChg chg="add">
          <ac:chgData name="Raul Glasinovic" userId="ee5f766e-7e18-4441-8d13-1d8d8b102d5e" providerId="ADAL" clId="{A6F8B47B-4B8E-47C6-8B62-426EEB67740B}" dt="2020-04-28T21:29:59.232" v="6473"/>
          <ac:spMkLst>
            <pc:docMk/>
            <pc:sldMk cId="786873125" sldId="263"/>
            <ac:spMk id="21" creationId="{981F0EB2-065E-4438-B051-832D32586BFD}"/>
          </ac:spMkLst>
        </pc:spChg>
      </pc:sldChg>
      <pc:sldChg chg="modSp">
        <pc:chgData name="Raul Glasinovic" userId="ee5f766e-7e18-4441-8d13-1d8d8b102d5e" providerId="ADAL" clId="{A6F8B47B-4B8E-47C6-8B62-426EEB67740B}" dt="2020-04-28T21:28:57.648" v="6465"/>
        <pc:sldMkLst>
          <pc:docMk/>
          <pc:sldMk cId="3359469396" sldId="265"/>
        </pc:sldMkLst>
        <pc:spChg chg="mod">
          <ac:chgData name="Raul Glasinovic" userId="ee5f766e-7e18-4441-8d13-1d8d8b102d5e" providerId="ADAL" clId="{A6F8B47B-4B8E-47C6-8B62-426EEB67740B}" dt="2020-04-28T21:28:57.648" v="6465"/>
          <ac:spMkLst>
            <pc:docMk/>
            <pc:sldMk cId="3359469396" sldId="265"/>
            <ac:spMk id="15" creationId="{BE05B329-99C0-4080-B577-621265B8EB20}"/>
          </ac:spMkLst>
        </pc:spChg>
      </pc:sldChg>
      <pc:sldChg chg="addSp delSp modSp">
        <pc:chgData name="Raul Glasinovic" userId="ee5f766e-7e18-4441-8d13-1d8d8b102d5e" providerId="ADAL" clId="{A6F8B47B-4B8E-47C6-8B62-426EEB67740B}" dt="2020-04-28T21:30:09.665" v="6477"/>
        <pc:sldMkLst>
          <pc:docMk/>
          <pc:sldMk cId="493594672" sldId="266"/>
        </pc:sldMkLst>
        <pc:spChg chg="del">
          <ac:chgData name="Raul Glasinovic" userId="ee5f766e-7e18-4441-8d13-1d8d8b102d5e" providerId="ADAL" clId="{A6F8B47B-4B8E-47C6-8B62-426EEB67740B}" dt="2020-04-28T21:30:09.107" v="6476" actId="478"/>
          <ac:spMkLst>
            <pc:docMk/>
            <pc:sldMk cId="493594672" sldId="266"/>
            <ac:spMk id="15" creationId="{9F38B0DF-947E-47C5-8FB8-5806CEFAF9E0}"/>
          </ac:spMkLst>
        </pc:spChg>
        <pc:spChg chg="add">
          <ac:chgData name="Raul Glasinovic" userId="ee5f766e-7e18-4441-8d13-1d8d8b102d5e" providerId="ADAL" clId="{A6F8B47B-4B8E-47C6-8B62-426EEB67740B}" dt="2020-04-28T15:59:37.442" v="5618"/>
          <ac:spMkLst>
            <pc:docMk/>
            <pc:sldMk cId="493594672" sldId="266"/>
            <ac:spMk id="19" creationId="{86E88814-7E1F-4C6B-9725-BA1918F6FA8D}"/>
          </ac:spMkLst>
        </pc:spChg>
        <pc:spChg chg="add mod">
          <ac:chgData name="Raul Glasinovic" userId="ee5f766e-7e18-4441-8d13-1d8d8b102d5e" providerId="ADAL" clId="{A6F8B47B-4B8E-47C6-8B62-426EEB67740B}" dt="2020-04-28T20:59:36.332" v="6182" actId="13926"/>
          <ac:spMkLst>
            <pc:docMk/>
            <pc:sldMk cId="493594672" sldId="266"/>
            <ac:spMk id="20" creationId="{1944762C-0EE0-4D09-8F73-46C56DB3FDFC}"/>
          </ac:spMkLst>
        </pc:spChg>
        <pc:spChg chg="add del">
          <ac:chgData name="Raul Glasinovic" userId="ee5f766e-7e18-4441-8d13-1d8d8b102d5e" providerId="ADAL" clId="{A6F8B47B-4B8E-47C6-8B62-426EEB67740B}" dt="2020-04-28T20:59:13.502" v="6179"/>
          <ac:spMkLst>
            <pc:docMk/>
            <pc:sldMk cId="493594672" sldId="266"/>
            <ac:spMk id="21" creationId="{9C2D8C19-2E48-4272-9AE3-305648DCDA49}"/>
          </ac:spMkLst>
        </pc:spChg>
        <pc:spChg chg="add del">
          <ac:chgData name="Raul Glasinovic" userId="ee5f766e-7e18-4441-8d13-1d8d8b102d5e" providerId="ADAL" clId="{A6F8B47B-4B8E-47C6-8B62-426EEB67740B}" dt="2020-04-28T20:59:15.169" v="6180"/>
          <ac:spMkLst>
            <pc:docMk/>
            <pc:sldMk cId="493594672" sldId="266"/>
            <ac:spMk id="22" creationId="{D66A959F-780E-4F34-A2BB-B3D4E7851617}"/>
          </ac:spMkLst>
        </pc:spChg>
        <pc:spChg chg="add del">
          <ac:chgData name="Raul Glasinovic" userId="ee5f766e-7e18-4441-8d13-1d8d8b102d5e" providerId="ADAL" clId="{A6F8B47B-4B8E-47C6-8B62-426EEB67740B}" dt="2020-04-28T20:53:52.287" v="5994"/>
          <ac:spMkLst>
            <pc:docMk/>
            <pc:sldMk cId="493594672" sldId="266"/>
            <ac:spMk id="24" creationId="{7E57802A-2205-4B16-8964-742DF9DBA20C}"/>
          </ac:spMkLst>
        </pc:spChg>
        <pc:spChg chg="add del">
          <ac:chgData name="Raul Glasinovic" userId="ee5f766e-7e18-4441-8d13-1d8d8b102d5e" providerId="ADAL" clId="{A6F8B47B-4B8E-47C6-8B62-426EEB67740B}" dt="2020-04-28T20:53:52.287" v="5994"/>
          <ac:spMkLst>
            <pc:docMk/>
            <pc:sldMk cId="493594672" sldId="266"/>
            <ac:spMk id="25" creationId="{505EA271-4EE4-4ACD-ACA5-41175986DA8E}"/>
          </ac:spMkLst>
        </pc:spChg>
        <pc:spChg chg="add">
          <ac:chgData name="Raul Glasinovic" userId="ee5f766e-7e18-4441-8d13-1d8d8b102d5e" providerId="ADAL" clId="{A6F8B47B-4B8E-47C6-8B62-426EEB67740B}" dt="2020-04-28T21:30:09.665" v="6477"/>
          <ac:spMkLst>
            <pc:docMk/>
            <pc:sldMk cId="493594672" sldId="266"/>
            <ac:spMk id="26" creationId="{F0BD2AF0-C61B-4CBA-87D6-3847DC5127AC}"/>
          </ac:spMkLst>
        </pc:spChg>
        <pc:graphicFrameChg chg="add del">
          <ac:chgData name="Raul Glasinovic" userId="ee5f766e-7e18-4441-8d13-1d8d8b102d5e" providerId="ADAL" clId="{A6F8B47B-4B8E-47C6-8B62-426EEB67740B}" dt="2020-04-28T20:52:43.683" v="5950"/>
          <ac:graphicFrameMkLst>
            <pc:docMk/>
            <pc:sldMk cId="493594672" sldId="266"/>
            <ac:graphicFrameMk id="23" creationId="{493B75A4-1509-40D1-9C10-6076BEF43FE7}"/>
          </ac:graphicFrameMkLst>
        </pc:graphicFrameChg>
      </pc:sldChg>
      <pc:sldChg chg="addSp delSp">
        <pc:chgData name="Raul Glasinovic" userId="ee5f766e-7e18-4441-8d13-1d8d8b102d5e" providerId="ADAL" clId="{A6F8B47B-4B8E-47C6-8B62-426EEB67740B}" dt="2020-04-28T21:30:13.850" v="6479"/>
        <pc:sldMkLst>
          <pc:docMk/>
          <pc:sldMk cId="3657146367" sldId="267"/>
        </pc:sldMkLst>
        <pc:spChg chg="del">
          <ac:chgData name="Raul Glasinovic" userId="ee5f766e-7e18-4441-8d13-1d8d8b102d5e" providerId="ADAL" clId="{A6F8B47B-4B8E-47C6-8B62-426EEB67740B}" dt="2020-04-28T21:30:13.211" v="6478" actId="478"/>
          <ac:spMkLst>
            <pc:docMk/>
            <pc:sldMk cId="3657146367" sldId="267"/>
            <ac:spMk id="24" creationId="{1EE5E4AE-53DF-4493-838E-952AC047C260}"/>
          </ac:spMkLst>
        </pc:spChg>
        <pc:spChg chg="add del">
          <ac:chgData name="Raul Glasinovic" userId="ee5f766e-7e18-4441-8d13-1d8d8b102d5e" providerId="ADAL" clId="{A6F8B47B-4B8E-47C6-8B62-426EEB67740B}" dt="2020-04-28T20:59:48.647" v="6184" actId="478"/>
          <ac:spMkLst>
            <pc:docMk/>
            <pc:sldMk cId="3657146367" sldId="267"/>
            <ac:spMk id="26" creationId="{C9412F4A-48CF-4F72-8A50-4D59F1AE4C6D}"/>
          </ac:spMkLst>
        </pc:spChg>
        <pc:spChg chg="add del">
          <ac:chgData name="Raul Glasinovic" userId="ee5f766e-7e18-4441-8d13-1d8d8b102d5e" providerId="ADAL" clId="{A6F8B47B-4B8E-47C6-8B62-426EEB67740B}" dt="2020-04-28T20:59:48.647" v="6184" actId="478"/>
          <ac:spMkLst>
            <pc:docMk/>
            <pc:sldMk cId="3657146367" sldId="267"/>
            <ac:spMk id="27" creationId="{955CCCE2-DE24-44F1-8051-705BD7AC220A}"/>
          </ac:spMkLst>
        </pc:spChg>
        <pc:spChg chg="add">
          <ac:chgData name="Raul Glasinovic" userId="ee5f766e-7e18-4441-8d13-1d8d8b102d5e" providerId="ADAL" clId="{A6F8B47B-4B8E-47C6-8B62-426EEB67740B}" dt="2020-04-28T20:59:44.824" v="6183"/>
          <ac:spMkLst>
            <pc:docMk/>
            <pc:sldMk cId="3657146367" sldId="267"/>
            <ac:spMk id="28" creationId="{990788B5-649F-4142-8739-B7B9ACA1DEA0}"/>
          </ac:spMkLst>
        </pc:spChg>
        <pc:spChg chg="add">
          <ac:chgData name="Raul Glasinovic" userId="ee5f766e-7e18-4441-8d13-1d8d8b102d5e" providerId="ADAL" clId="{A6F8B47B-4B8E-47C6-8B62-426EEB67740B}" dt="2020-04-28T20:59:44.824" v="6183"/>
          <ac:spMkLst>
            <pc:docMk/>
            <pc:sldMk cId="3657146367" sldId="267"/>
            <ac:spMk id="29" creationId="{6F753C95-40DE-4B3B-A5BA-614BB89E4D54}"/>
          </ac:spMkLst>
        </pc:spChg>
        <pc:spChg chg="add">
          <ac:chgData name="Raul Glasinovic" userId="ee5f766e-7e18-4441-8d13-1d8d8b102d5e" providerId="ADAL" clId="{A6F8B47B-4B8E-47C6-8B62-426EEB67740B}" dt="2020-04-28T21:30:13.850" v="6479"/>
          <ac:spMkLst>
            <pc:docMk/>
            <pc:sldMk cId="3657146367" sldId="267"/>
            <ac:spMk id="30" creationId="{7A3D98A8-61C5-407B-B4A6-2F5FCA94FC80}"/>
          </ac:spMkLst>
        </pc:spChg>
      </pc:sldChg>
      <pc:sldChg chg="addSp delSp modSp">
        <pc:chgData name="Raul Glasinovic" userId="ee5f766e-7e18-4441-8d13-1d8d8b102d5e" providerId="ADAL" clId="{A6F8B47B-4B8E-47C6-8B62-426EEB67740B}" dt="2020-04-28T21:30:17.682" v="6481"/>
        <pc:sldMkLst>
          <pc:docMk/>
          <pc:sldMk cId="2876238051" sldId="268"/>
        </pc:sldMkLst>
        <pc:spChg chg="del">
          <ac:chgData name="Raul Glasinovic" userId="ee5f766e-7e18-4441-8d13-1d8d8b102d5e" providerId="ADAL" clId="{A6F8B47B-4B8E-47C6-8B62-426EEB67740B}" dt="2020-04-28T21:30:17.131" v="6480" actId="478"/>
          <ac:spMkLst>
            <pc:docMk/>
            <pc:sldMk cId="2876238051" sldId="268"/>
            <ac:spMk id="24" creationId="{27879C0A-A2D5-4F19-BD69-6FFC7DB200F4}"/>
          </ac:spMkLst>
        </pc:spChg>
        <pc:spChg chg="add mod">
          <ac:chgData name="Raul Glasinovic" userId="ee5f766e-7e18-4441-8d13-1d8d8b102d5e" providerId="ADAL" clId="{A6F8B47B-4B8E-47C6-8B62-426EEB67740B}" dt="2020-04-28T20:57:32.680" v="6109" actId="13926"/>
          <ac:spMkLst>
            <pc:docMk/>
            <pc:sldMk cId="2876238051" sldId="268"/>
            <ac:spMk id="28" creationId="{6403EC9F-2E4E-43E9-8CAB-EF8F82FFF32D}"/>
          </ac:spMkLst>
        </pc:spChg>
        <pc:spChg chg="add mod">
          <ac:chgData name="Raul Glasinovic" userId="ee5f766e-7e18-4441-8d13-1d8d8b102d5e" providerId="ADAL" clId="{A6F8B47B-4B8E-47C6-8B62-426EEB67740B}" dt="2020-04-28T20:58:18.573" v="6175" actId="13926"/>
          <ac:spMkLst>
            <pc:docMk/>
            <pc:sldMk cId="2876238051" sldId="268"/>
            <ac:spMk id="29" creationId="{3DEB9C82-0F27-4D50-9093-79BF26EAE011}"/>
          </ac:spMkLst>
        </pc:spChg>
        <pc:spChg chg="add mod">
          <ac:chgData name="Raul Glasinovic" userId="ee5f766e-7e18-4441-8d13-1d8d8b102d5e" providerId="ADAL" clId="{A6F8B47B-4B8E-47C6-8B62-426EEB67740B}" dt="2020-04-28T20:58:36.477" v="6177" actId="1076"/>
          <ac:spMkLst>
            <pc:docMk/>
            <pc:sldMk cId="2876238051" sldId="268"/>
            <ac:spMk id="31" creationId="{574C6EF8-7820-4645-9BC2-03497503982B}"/>
          </ac:spMkLst>
        </pc:spChg>
        <pc:spChg chg="add mod">
          <ac:chgData name="Raul Glasinovic" userId="ee5f766e-7e18-4441-8d13-1d8d8b102d5e" providerId="ADAL" clId="{A6F8B47B-4B8E-47C6-8B62-426EEB67740B}" dt="2020-04-28T20:58:36.477" v="6177" actId="1076"/>
          <ac:spMkLst>
            <pc:docMk/>
            <pc:sldMk cId="2876238051" sldId="268"/>
            <ac:spMk id="32" creationId="{92DFFEF6-E9A4-44A8-A349-314204EB1900}"/>
          </ac:spMkLst>
        </pc:spChg>
        <pc:spChg chg="add mod">
          <ac:chgData name="Raul Glasinovic" userId="ee5f766e-7e18-4441-8d13-1d8d8b102d5e" providerId="ADAL" clId="{A6F8B47B-4B8E-47C6-8B62-426EEB67740B}" dt="2020-04-28T21:12:00.332" v="6254"/>
          <ac:spMkLst>
            <pc:docMk/>
            <pc:sldMk cId="2876238051" sldId="268"/>
            <ac:spMk id="33" creationId="{C2BB1BFC-28AB-40EC-820A-A3301895B849}"/>
          </ac:spMkLst>
        </pc:spChg>
        <pc:spChg chg="add del">
          <ac:chgData name="Raul Glasinovic" userId="ee5f766e-7e18-4441-8d13-1d8d8b102d5e" providerId="ADAL" clId="{A6F8B47B-4B8E-47C6-8B62-426EEB67740B}" dt="2020-04-28T21:11:27.985" v="6253" actId="478"/>
          <ac:spMkLst>
            <pc:docMk/>
            <pc:sldMk cId="2876238051" sldId="268"/>
            <ac:spMk id="34" creationId="{435015E2-3874-41FD-89E4-AB0D2C53225B}"/>
          </ac:spMkLst>
        </pc:spChg>
        <pc:spChg chg="add">
          <ac:chgData name="Raul Glasinovic" userId="ee5f766e-7e18-4441-8d13-1d8d8b102d5e" providerId="ADAL" clId="{A6F8B47B-4B8E-47C6-8B62-426EEB67740B}" dt="2020-04-28T21:30:17.682" v="6481"/>
          <ac:spMkLst>
            <pc:docMk/>
            <pc:sldMk cId="2876238051" sldId="268"/>
            <ac:spMk id="35" creationId="{9078E0D6-9193-4112-A649-51B029E97028}"/>
          </ac:spMkLst>
        </pc:spChg>
        <pc:graphicFrameChg chg="add del">
          <ac:chgData name="Raul Glasinovic" userId="ee5f766e-7e18-4441-8d13-1d8d8b102d5e" providerId="ADAL" clId="{A6F8B47B-4B8E-47C6-8B62-426EEB67740B}" dt="2020-04-28T20:58:41.623" v="6178"/>
          <ac:graphicFrameMkLst>
            <pc:docMk/>
            <pc:sldMk cId="2876238051" sldId="268"/>
            <ac:graphicFrameMk id="30" creationId="{C522B3C1-A8A1-4609-B26C-73C5EE5B3B24}"/>
          </ac:graphicFrameMkLst>
        </pc:graphicFrameChg>
      </pc:sldChg>
      <pc:sldChg chg="addSp delSp modSp">
        <pc:chgData name="Raul Glasinovic" userId="ee5f766e-7e18-4441-8d13-1d8d8b102d5e" providerId="ADAL" clId="{A6F8B47B-4B8E-47C6-8B62-426EEB67740B}" dt="2020-04-28T21:30:21.917" v="6483"/>
        <pc:sldMkLst>
          <pc:docMk/>
          <pc:sldMk cId="2826302773" sldId="269"/>
        </pc:sldMkLst>
        <pc:spChg chg="del">
          <ac:chgData name="Raul Glasinovic" userId="ee5f766e-7e18-4441-8d13-1d8d8b102d5e" providerId="ADAL" clId="{A6F8B47B-4B8E-47C6-8B62-426EEB67740B}" dt="2020-04-28T21:30:21.346" v="6482" actId="478"/>
          <ac:spMkLst>
            <pc:docMk/>
            <pc:sldMk cId="2826302773" sldId="269"/>
            <ac:spMk id="24" creationId="{FEFF0484-D763-41A3-9988-1FF04998FF4A}"/>
          </ac:spMkLst>
        </pc:spChg>
        <pc:spChg chg="add mod">
          <ac:chgData name="Raul Glasinovic" userId="ee5f766e-7e18-4441-8d13-1d8d8b102d5e" providerId="ADAL" clId="{A6F8B47B-4B8E-47C6-8B62-426EEB67740B}" dt="2020-04-28T20:56:44.149" v="6075" actId="6549"/>
          <ac:spMkLst>
            <pc:docMk/>
            <pc:sldMk cId="2826302773" sldId="269"/>
            <ac:spMk id="28" creationId="{21D049E8-335B-4509-B028-45851BF085BE}"/>
          </ac:spMkLst>
        </pc:spChg>
        <pc:spChg chg="add mod">
          <ac:chgData name="Raul Glasinovic" userId="ee5f766e-7e18-4441-8d13-1d8d8b102d5e" providerId="ADAL" clId="{A6F8B47B-4B8E-47C6-8B62-426EEB67740B}" dt="2020-04-28T20:56:52.904" v="6090" actId="6549"/>
          <ac:spMkLst>
            <pc:docMk/>
            <pc:sldMk cId="2826302773" sldId="269"/>
            <ac:spMk id="29" creationId="{8446EC6D-8B18-4E07-A346-50EF4257CB80}"/>
          </ac:spMkLst>
        </pc:spChg>
        <pc:spChg chg="add mod">
          <ac:chgData name="Raul Glasinovic" userId="ee5f766e-7e18-4441-8d13-1d8d8b102d5e" providerId="ADAL" clId="{A6F8B47B-4B8E-47C6-8B62-426EEB67740B}" dt="2020-04-28T20:57:49.618" v="6119" actId="20577"/>
          <ac:spMkLst>
            <pc:docMk/>
            <pc:sldMk cId="2826302773" sldId="269"/>
            <ac:spMk id="31" creationId="{D3E8BDDF-9EB1-455A-BAC1-5A2AA32015AB}"/>
          </ac:spMkLst>
        </pc:spChg>
        <pc:spChg chg="add mod">
          <ac:chgData name="Raul Glasinovic" userId="ee5f766e-7e18-4441-8d13-1d8d8b102d5e" providerId="ADAL" clId="{A6F8B47B-4B8E-47C6-8B62-426EEB67740B}" dt="2020-04-28T20:58:01.148" v="6156" actId="20577"/>
          <ac:spMkLst>
            <pc:docMk/>
            <pc:sldMk cId="2826302773" sldId="269"/>
            <ac:spMk id="32" creationId="{5D5C1856-D9CF-4C2B-813B-FFA5E4071169}"/>
          </ac:spMkLst>
        </pc:spChg>
        <pc:spChg chg="add mod">
          <ac:chgData name="Raul Glasinovic" userId="ee5f766e-7e18-4441-8d13-1d8d8b102d5e" providerId="ADAL" clId="{A6F8B47B-4B8E-47C6-8B62-426EEB67740B}" dt="2020-04-28T20:56:10.932" v="6054" actId="20577"/>
          <ac:spMkLst>
            <pc:docMk/>
            <pc:sldMk cId="2826302773" sldId="269"/>
            <ac:spMk id="33" creationId="{44314D09-D027-445C-821E-ED3977B12AE5}"/>
          </ac:spMkLst>
        </pc:spChg>
        <pc:spChg chg="add mod">
          <ac:chgData name="Raul Glasinovic" userId="ee5f766e-7e18-4441-8d13-1d8d8b102d5e" providerId="ADAL" clId="{A6F8B47B-4B8E-47C6-8B62-426EEB67740B}" dt="2020-04-28T20:56:28.949" v="6057" actId="1076"/>
          <ac:spMkLst>
            <pc:docMk/>
            <pc:sldMk cId="2826302773" sldId="269"/>
            <ac:spMk id="34" creationId="{0B09E466-FC52-4FF4-A9FC-99E4567FDA82}"/>
          </ac:spMkLst>
        </pc:spChg>
        <pc:spChg chg="add">
          <ac:chgData name="Raul Glasinovic" userId="ee5f766e-7e18-4441-8d13-1d8d8b102d5e" providerId="ADAL" clId="{A6F8B47B-4B8E-47C6-8B62-426EEB67740B}" dt="2020-04-28T21:12:05.605" v="6255"/>
          <ac:spMkLst>
            <pc:docMk/>
            <pc:sldMk cId="2826302773" sldId="269"/>
            <ac:spMk id="35" creationId="{51810FF3-16EC-4FF2-BB45-A0EBC3FEB80F}"/>
          </ac:spMkLst>
        </pc:spChg>
        <pc:spChg chg="add">
          <ac:chgData name="Raul Glasinovic" userId="ee5f766e-7e18-4441-8d13-1d8d8b102d5e" providerId="ADAL" clId="{A6F8B47B-4B8E-47C6-8B62-426EEB67740B}" dt="2020-04-28T21:30:21.917" v="6483"/>
          <ac:spMkLst>
            <pc:docMk/>
            <pc:sldMk cId="2826302773" sldId="269"/>
            <ac:spMk id="36" creationId="{43F5D320-C7BC-4223-9046-0B1FB49879F4}"/>
          </ac:spMkLst>
        </pc:spChg>
        <pc:graphicFrameChg chg="add del">
          <ac:chgData name="Raul Glasinovic" userId="ee5f766e-7e18-4441-8d13-1d8d8b102d5e" providerId="ADAL" clId="{A6F8B47B-4B8E-47C6-8B62-426EEB67740B}" dt="2020-04-28T20:57:11.745" v="6093"/>
          <ac:graphicFrameMkLst>
            <pc:docMk/>
            <pc:sldMk cId="2826302773" sldId="269"/>
            <ac:graphicFrameMk id="30" creationId="{F2EC8DD3-EB7B-4707-A392-F9E002AEF780}"/>
          </ac:graphicFrameMkLst>
        </pc:graphicFrameChg>
        <pc:picChg chg="mod">
          <ac:chgData name="Raul Glasinovic" userId="ee5f766e-7e18-4441-8d13-1d8d8b102d5e" providerId="ADAL" clId="{A6F8B47B-4B8E-47C6-8B62-426EEB67740B}" dt="2020-04-28T20:55:34.839" v="6026" actId="1076"/>
          <ac:picMkLst>
            <pc:docMk/>
            <pc:sldMk cId="2826302773" sldId="269"/>
            <ac:picMk id="7" creationId="{3E5E8FC0-5E7F-4D7C-9469-8F1379CD8A1E}"/>
          </ac:picMkLst>
        </pc:picChg>
      </pc:sldChg>
      <pc:sldChg chg="addSp delSp modSp">
        <pc:chgData name="Raul Glasinovic" userId="ee5f766e-7e18-4441-8d13-1d8d8b102d5e" providerId="ADAL" clId="{A6F8B47B-4B8E-47C6-8B62-426EEB67740B}" dt="2020-04-28T21:30:25.524" v="6485"/>
        <pc:sldMkLst>
          <pc:docMk/>
          <pc:sldMk cId="189675945" sldId="270"/>
        </pc:sldMkLst>
        <pc:spChg chg="del">
          <ac:chgData name="Raul Glasinovic" userId="ee5f766e-7e18-4441-8d13-1d8d8b102d5e" providerId="ADAL" clId="{A6F8B47B-4B8E-47C6-8B62-426EEB67740B}" dt="2020-04-28T21:30:24.881" v="6484" actId="478"/>
          <ac:spMkLst>
            <pc:docMk/>
            <pc:sldMk cId="189675945" sldId="270"/>
            <ac:spMk id="24" creationId="{7C827244-AC7A-453C-8F56-C3764C050075}"/>
          </ac:spMkLst>
        </pc:spChg>
        <pc:spChg chg="add mod">
          <ac:chgData name="Raul Glasinovic" userId="ee5f766e-7e18-4441-8d13-1d8d8b102d5e" providerId="ADAL" clId="{A6F8B47B-4B8E-47C6-8B62-426EEB67740B}" dt="2020-04-28T20:53:28.721" v="5976" actId="13926"/>
          <ac:spMkLst>
            <pc:docMk/>
            <pc:sldMk cId="189675945" sldId="270"/>
            <ac:spMk id="28" creationId="{39CC156D-1C77-45E8-B09B-05E43020D778}"/>
          </ac:spMkLst>
        </pc:spChg>
        <pc:spChg chg="add mod">
          <ac:chgData name="Raul Glasinovic" userId="ee5f766e-7e18-4441-8d13-1d8d8b102d5e" providerId="ADAL" clId="{A6F8B47B-4B8E-47C6-8B62-426EEB67740B}" dt="2020-04-28T20:53:39.296" v="5992" actId="13926"/>
          <ac:spMkLst>
            <pc:docMk/>
            <pc:sldMk cId="189675945" sldId="270"/>
            <ac:spMk id="29" creationId="{11194365-8B08-4743-B40D-24E03C4866D8}"/>
          </ac:spMkLst>
        </pc:spChg>
        <pc:spChg chg="add">
          <ac:chgData name="Raul Glasinovic" userId="ee5f766e-7e18-4441-8d13-1d8d8b102d5e" providerId="ADAL" clId="{A6F8B47B-4B8E-47C6-8B62-426EEB67740B}" dt="2020-04-28T20:54:01.891" v="5995"/>
          <ac:spMkLst>
            <pc:docMk/>
            <pc:sldMk cId="189675945" sldId="270"/>
            <ac:spMk id="31" creationId="{77B2F10C-59B8-4AD8-885B-E9C6F3BDC9A1}"/>
          </ac:spMkLst>
        </pc:spChg>
        <pc:spChg chg="add mod">
          <ac:chgData name="Raul Glasinovic" userId="ee5f766e-7e18-4441-8d13-1d8d8b102d5e" providerId="ADAL" clId="{A6F8B47B-4B8E-47C6-8B62-426EEB67740B}" dt="2020-04-28T20:54:10.778" v="6001" actId="13926"/>
          <ac:spMkLst>
            <pc:docMk/>
            <pc:sldMk cId="189675945" sldId="270"/>
            <ac:spMk id="32" creationId="{EF329BA4-BA8C-472B-9653-EE4EBDE997DA}"/>
          </ac:spMkLst>
        </pc:spChg>
        <pc:spChg chg="add">
          <ac:chgData name="Raul Glasinovic" userId="ee5f766e-7e18-4441-8d13-1d8d8b102d5e" providerId="ADAL" clId="{A6F8B47B-4B8E-47C6-8B62-426EEB67740B}" dt="2020-04-28T21:12:10.327" v="6256"/>
          <ac:spMkLst>
            <pc:docMk/>
            <pc:sldMk cId="189675945" sldId="270"/>
            <ac:spMk id="33" creationId="{4BC6BE34-481C-45A7-B1DE-B3D34804214D}"/>
          </ac:spMkLst>
        </pc:spChg>
        <pc:spChg chg="add">
          <ac:chgData name="Raul Glasinovic" userId="ee5f766e-7e18-4441-8d13-1d8d8b102d5e" providerId="ADAL" clId="{A6F8B47B-4B8E-47C6-8B62-426EEB67740B}" dt="2020-04-28T21:30:25.524" v="6485"/>
          <ac:spMkLst>
            <pc:docMk/>
            <pc:sldMk cId="189675945" sldId="270"/>
            <ac:spMk id="34" creationId="{3270A30D-5F1D-4526-893D-33FF912814B9}"/>
          </ac:spMkLst>
        </pc:spChg>
        <pc:graphicFrameChg chg="add del mod modGraphic">
          <ac:chgData name="Raul Glasinovic" userId="ee5f766e-7e18-4441-8d13-1d8d8b102d5e" providerId="ADAL" clId="{A6F8B47B-4B8E-47C6-8B62-426EEB67740B}" dt="2020-04-28T20:54:41.813" v="6014"/>
          <ac:graphicFrameMkLst>
            <pc:docMk/>
            <pc:sldMk cId="189675945" sldId="270"/>
            <ac:graphicFrameMk id="30" creationId="{56E87225-27EC-4669-89DA-4A3D0CFF83F6}"/>
          </ac:graphicFrameMkLst>
        </pc:graphicFrameChg>
      </pc:sldChg>
      <pc:sldChg chg="addSp delSp modSp add del">
        <pc:chgData name="Raul Glasinovic" userId="ee5f766e-7e18-4441-8d13-1d8d8b102d5e" providerId="ADAL" clId="{A6F8B47B-4B8E-47C6-8B62-426EEB67740B}" dt="2020-04-28T19:46:57.562" v="5631" actId="2696"/>
        <pc:sldMkLst>
          <pc:docMk/>
          <pc:sldMk cId="3904200544" sldId="287"/>
        </pc:sldMkLst>
        <pc:spChg chg="add mod">
          <ac:chgData name="Raul Glasinovic" userId="ee5f766e-7e18-4441-8d13-1d8d8b102d5e" providerId="ADAL" clId="{A6F8B47B-4B8E-47C6-8B62-426EEB67740B}" dt="2020-04-28T19:45:27.630" v="5627" actId="478"/>
          <ac:spMkLst>
            <pc:docMk/>
            <pc:sldMk cId="3904200544" sldId="287"/>
            <ac:spMk id="6" creationId="{AC6D36C8-89BC-4F3C-B608-445B6921479C}"/>
          </ac:spMkLst>
        </pc:spChg>
        <pc:picChg chg="del">
          <ac:chgData name="Raul Glasinovic" userId="ee5f766e-7e18-4441-8d13-1d8d8b102d5e" providerId="ADAL" clId="{A6F8B47B-4B8E-47C6-8B62-426EEB67740B}" dt="2020-04-28T19:45:27.630" v="5627" actId="478"/>
          <ac:picMkLst>
            <pc:docMk/>
            <pc:sldMk cId="3904200544" sldId="287"/>
            <ac:picMk id="7" creationId="{30676575-EC45-4140-B758-55D674B89311}"/>
          </ac:picMkLst>
        </pc:picChg>
      </pc:sldChg>
      <pc:sldChg chg="addSp delSp modSp add">
        <pc:chgData name="Raul Glasinovic" userId="ee5f766e-7e18-4441-8d13-1d8d8b102d5e" providerId="ADAL" clId="{A6F8B47B-4B8E-47C6-8B62-426EEB67740B}" dt="2020-04-28T21:30:52.208" v="6496" actId="20577"/>
        <pc:sldMkLst>
          <pc:docMk/>
          <pc:sldMk cId="2879392730" sldId="288"/>
        </pc:sldMkLst>
        <pc:spChg chg="add del mod">
          <ac:chgData name="Raul Glasinovic" userId="ee5f766e-7e18-4441-8d13-1d8d8b102d5e" providerId="ADAL" clId="{A6F8B47B-4B8E-47C6-8B62-426EEB67740B}" dt="2020-04-28T19:45:38.059" v="5630"/>
          <ac:spMkLst>
            <pc:docMk/>
            <pc:sldMk cId="2879392730" sldId="288"/>
            <ac:spMk id="6" creationId="{8588032C-3EEC-43EF-8C91-071C2429A44B}"/>
          </ac:spMkLst>
        </pc:spChg>
        <pc:spChg chg="del">
          <ac:chgData name="Raul Glasinovic" userId="ee5f766e-7e18-4441-8d13-1d8d8b102d5e" providerId="ADAL" clId="{A6F8B47B-4B8E-47C6-8B62-426EEB67740B}" dt="2020-04-28T21:30:28.835" v="6486" actId="478"/>
          <ac:spMkLst>
            <pc:docMk/>
            <pc:sldMk cId="2879392730" sldId="288"/>
            <ac:spMk id="24" creationId="{7C827244-AC7A-453C-8F56-C3764C050075}"/>
          </ac:spMkLst>
        </pc:spChg>
        <pc:spChg chg="mod">
          <ac:chgData name="Raul Glasinovic" userId="ee5f766e-7e18-4441-8d13-1d8d8b102d5e" providerId="ADAL" clId="{A6F8B47B-4B8E-47C6-8B62-426EEB67740B}" dt="2020-04-28T21:12:34.670" v="6261" actId="108"/>
          <ac:spMkLst>
            <pc:docMk/>
            <pc:sldMk cId="2879392730" sldId="288"/>
            <ac:spMk id="27" creationId="{206E7C99-91F7-4126-BE5C-C259BF0EE58A}"/>
          </ac:spMkLst>
        </pc:spChg>
        <pc:spChg chg="add mod">
          <ac:chgData name="Raul Glasinovic" userId="ee5f766e-7e18-4441-8d13-1d8d8b102d5e" providerId="ADAL" clId="{A6F8B47B-4B8E-47C6-8B62-426EEB67740B}" dt="2020-04-28T21:12:30.880" v="6260" actId="108"/>
          <ac:spMkLst>
            <pc:docMk/>
            <pc:sldMk cId="2879392730" sldId="288"/>
            <ac:spMk id="32" creationId="{55D43DB9-520E-48D0-9E07-5D1703881911}"/>
          </ac:spMkLst>
        </pc:spChg>
        <pc:spChg chg="add del mod">
          <ac:chgData name="Raul Glasinovic" userId="ee5f766e-7e18-4441-8d13-1d8d8b102d5e" providerId="ADAL" clId="{A6F8B47B-4B8E-47C6-8B62-426EEB67740B}" dt="2020-04-28T21:12:37.558" v="6262" actId="478"/>
          <ac:spMkLst>
            <pc:docMk/>
            <pc:sldMk cId="2879392730" sldId="288"/>
            <ac:spMk id="33" creationId="{308875B3-AC43-4D92-9A9B-9D27FF5AD4EF}"/>
          </ac:spMkLst>
        </pc:spChg>
        <pc:spChg chg="add">
          <ac:chgData name="Raul Glasinovic" userId="ee5f766e-7e18-4441-8d13-1d8d8b102d5e" providerId="ADAL" clId="{A6F8B47B-4B8E-47C6-8B62-426EEB67740B}" dt="2020-04-28T21:30:29.414" v="6487"/>
          <ac:spMkLst>
            <pc:docMk/>
            <pc:sldMk cId="2879392730" sldId="288"/>
            <ac:spMk id="34" creationId="{918C78FE-3D56-403D-B708-8AA52911DE22}"/>
          </ac:spMkLst>
        </pc:spChg>
        <pc:graphicFrameChg chg="add mod modGraphic">
          <ac:chgData name="Raul Glasinovic" userId="ee5f766e-7e18-4441-8d13-1d8d8b102d5e" providerId="ADAL" clId="{A6F8B47B-4B8E-47C6-8B62-426EEB67740B}" dt="2020-04-28T21:30:52.208" v="6496" actId="20577"/>
          <ac:graphicFrameMkLst>
            <pc:docMk/>
            <pc:sldMk cId="2879392730" sldId="288"/>
            <ac:graphicFrameMk id="30" creationId="{3C4E591E-2A8D-4358-858A-075CAA28A6D9}"/>
          </ac:graphicFrameMkLst>
        </pc:graphicFrameChg>
        <pc:graphicFrameChg chg="add del mod">
          <ac:chgData name="Raul Glasinovic" userId="ee5f766e-7e18-4441-8d13-1d8d8b102d5e" providerId="ADAL" clId="{A6F8B47B-4B8E-47C6-8B62-426EEB67740B}" dt="2020-04-28T20:03:16.872" v="5874" actId="478"/>
          <ac:graphicFrameMkLst>
            <pc:docMk/>
            <pc:sldMk cId="2879392730" sldId="288"/>
            <ac:graphicFrameMk id="31" creationId="{5487332E-D3C0-4DB4-9045-3FDA57D0EF6F}"/>
          </ac:graphicFrameMkLst>
        </pc:graphicFrameChg>
        <pc:picChg chg="del">
          <ac:chgData name="Raul Glasinovic" userId="ee5f766e-7e18-4441-8d13-1d8d8b102d5e" providerId="ADAL" clId="{A6F8B47B-4B8E-47C6-8B62-426EEB67740B}" dt="2020-04-28T19:45:30.080" v="5629" actId="478"/>
          <ac:picMkLst>
            <pc:docMk/>
            <pc:sldMk cId="2879392730" sldId="288"/>
            <ac:picMk id="7" creationId="{30676575-EC45-4140-B758-55D674B89311}"/>
          </ac:picMkLst>
        </pc:picChg>
        <pc:picChg chg="add mod">
          <ac:chgData name="Raul Glasinovic" userId="ee5f766e-7e18-4441-8d13-1d8d8b102d5e" providerId="ADAL" clId="{A6F8B47B-4B8E-47C6-8B62-426EEB67740B}" dt="2020-04-28T19:45:38.059" v="5630"/>
          <ac:picMkLst>
            <pc:docMk/>
            <pc:sldMk cId="2879392730" sldId="288"/>
            <ac:picMk id="9" creationId="{BCDB03FD-7F96-4220-B14A-F68AE7C92155}"/>
          </ac:picMkLst>
        </pc:picChg>
      </pc:sldChg>
      <pc:sldChg chg="addSp delSp modSp add">
        <pc:chgData name="Raul Glasinovic" userId="ee5f766e-7e18-4441-8d13-1d8d8b102d5e" providerId="ADAL" clId="{A6F8B47B-4B8E-47C6-8B62-426EEB67740B}" dt="2020-04-28T21:37:00.789" v="6504" actId="6549"/>
        <pc:sldMkLst>
          <pc:docMk/>
          <pc:sldMk cId="1100140963" sldId="289"/>
        </pc:sldMkLst>
        <pc:spChg chg="mod">
          <ac:chgData name="Raul Glasinovic" userId="ee5f766e-7e18-4441-8d13-1d8d8b102d5e" providerId="ADAL" clId="{A6F8B47B-4B8E-47C6-8B62-426EEB67740B}" dt="2020-04-28T21:16:02.071" v="6300" actId="20577"/>
          <ac:spMkLst>
            <pc:docMk/>
            <pc:sldMk cId="1100140963" sldId="289"/>
            <ac:spMk id="3" creationId="{0F8B24FE-1EAC-4C5E-8217-6205C8FBDDE1}"/>
          </ac:spMkLst>
        </pc:spChg>
        <pc:spChg chg="mod">
          <ac:chgData name="Raul Glasinovic" userId="ee5f766e-7e18-4441-8d13-1d8d8b102d5e" providerId="ADAL" clId="{A6F8B47B-4B8E-47C6-8B62-426EEB67740B}" dt="2020-04-28T21:37:00.789" v="6504" actId="6549"/>
          <ac:spMkLst>
            <pc:docMk/>
            <pc:sldMk cId="1100140963" sldId="289"/>
            <ac:spMk id="5" creationId="{7C5444DA-96C8-4A97-9222-6700CCEB4FA7}"/>
          </ac:spMkLst>
        </pc:spChg>
        <pc:spChg chg="add del mod ord">
          <ac:chgData name="Raul Glasinovic" userId="ee5f766e-7e18-4441-8d13-1d8d8b102d5e" providerId="ADAL" clId="{A6F8B47B-4B8E-47C6-8B62-426EEB67740B}" dt="2020-04-28T21:14:33.490" v="6271"/>
          <ac:spMkLst>
            <pc:docMk/>
            <pc:sldMk cId="1100140963" sldId="289"/>
            <ac:spMk id="6" creationId="{46EBC8D5-AA7D-46A0-8D41-7051A25E5C9B}"/>
          </ac:spMkLst>
        </pc:spChg>
        <pc:spChg chg="mod">
          <ac:chgData name="Raul Glasinovic" userId="ee5f766e-7e18-4441-8d13-1d8d8b102d5e" providerId="ADAL" clId="{A6F8B47B-4B8E-47C6-8B62-426EEB67740B}" dt="2020-04-28T21:18:39.588" v="6318" actId="108"/>
          <ac:spMkLst>
            <pc:docMk/>
            <pc:sldMk cId="1100140963" sldId="289"/>
            <ac:spMk id="21" creationId="{3B67CEA0-BDDF-48DA-8B33-A8C864D6404E}"/>
          </ac:spMkLst>
        </pc:spChg>
        <pc:spChg chg="mod">
          <ac:chgData name="Raul Glasinovic" userId="ee5f766e-7e18-4441-8d13-1d8d8b102d5e" providerId="ADAL" clId="{A6F8B47B-4B8E-47C6-8B62-426EEB67740B}" dt="2020-04-28T21:18:32.438" v="6317" actId="108"/>
          <ac:spMkLst>
            <pc:docMk/>
            <pc:sldMk cId="1100140963" sldId="289"/>
            <ac:spMk id="24" creationId="{7C827244-AC7A-453C-8F56-C3764C050075}"/>
          </ac:spMkLst>
        </pc:spChg>
        <pc:spChg chg="mod">
          <ac:chgData name="Raul Glasinovic" userId="ee5f766e-7e18-4441-8d13-1d8d8b102d5e" providerId="ADAL" clId="{A6F8B47B-4B8E-47C6-8B62-426EEB67740B}" dt="2020-04-28T21:21:07.693" v="6337" actId="108"/>
          <ac:spMkLst>
            <pc:docMk/>
            <pc:sldMk cId="1100140963" sldId="289"/>
            <ac:spMk id="26" creationId="{C71B7D7F-DA7B-422D-A2F4-4F95A58271A1}"/>
          </ac:spMkLst>
        </pc:spChg>
        <pc:spChg chg="del">
          <ac:chgData name="Raul Glasinovic" userId="ee5f766e-7e18-4441-8d13-1d8d8b102d5e" providerId="ADAL" clId="{A6F8B47B-4B8E-47C6-8B62-426EEB67740B}" dt="2020-04-28T21:13:10.446" v="6269" actId="478"/>
          <ac:spMkLst>
            <pc:docMk/>
            <pc:sldMk cId="1100140963" sldId="289"/>
            <ac:spMk id="28" creationId="{39CC156D-1C77-45E8-B09B-05E43020D778}"/>
          </ac:spMkLst>
        </pc:spChg>
        <pc:spChg chg="del">
          <ac:chgData name="Raul Glasinovic" userId="ee5f766e-7e18-4441-8d13-1d8d8b102d5e" providerId="ADAL" clId="{A6F8B47B-4B8E-47C6-8B62-426EEB67740B}" dt="2020-04-28T21:13:12.437" v="6270" actId="478"/>
          <ac:spMkLst>
            <pc:docMk/>
            <pc:sldMk cId="1100140963" sldId="289"/>
            <ac:spMk id="29" creationId="{11194365-8B08-4743-B40D-24E03C4866D8}"/>
          </ac:spMkLst>
        </pc:spChg>
        <pc:spChg chg="add mod">
          <ac:chgData name="Raul Glasinovic" userId="ee5f766e-7e18-4441-8d13-1d8d8b102d5e" providerId="ADAL" clId="{A6F8B47B-4B8E-47C6-8B62-426EEB67740B}" dt="2020-04-28T21:21:42.381" v="6339"/>
          <ac:spMkLst>
            <pc:docMk/>
            <pc:sldMk cId="1100140963" sldId="289"/>
            <ac:spMk id="31" creationId="{1C2B8426-EBE2-43E9-91B1-17AFC453297F}"/>
          </ac:spMkLst>
        </pc:spChg>
        <pc:spChg chg="del">
          <ac:chgData name="Raul Glasinovic" userId="ee5f766e-7e18-4441-8d13-1d8d8b102d5e" providerId="ADAL" clId="{A6F8B47B-4B8E-47C6-8B62-426EEB67740B}" dt="2020-04-28T21:21:00.848" v="6335" actId="478"/>
          <ac:spMkLst>
            <pc:docMk/>
            <pc:sldMk cId="1100140963" sldId="289"/>
            <ac:spMk id="32" creationId="{55D43DB9-520E-48D0-9E07-5D1703881911}"/>
          </ac:spMkLst>
        </pc:spChg>
        <pc:spChg chg="add mod">
          <ac:chgData name="Raul Glasinovic" userId="ee5f766e-7e18-4441-8d13-1d8d8b102d5e" providerId="ADAL" clId="{A6F8B47B-4B8E-47C6-8B62-426EEB67740B}" dt="2020-04-28T21:21:53.281" v="6340"/>
          <ac:spMkLst>
            <pc:docMk/>
            <pc:sldMk cId="1100140963" sldId="289"/>
            <ac:spMk id="33" creationId="{95C94ACE-A803-4387-B905-294344F2FD4B}"/>
          </ac:spMkLst>
        </pc:spChg>
        <pc:spChg chg="add mod">
          <ac:chgData name="Raul Glasinovic" userId="ee5f766e-7e18-4441-8d13-1d8d8b102d5e" providerId="ADAL" clId="{A6F8B47B-4B8E-47C6-8B62-426EEB67740B}" dt="2020-04-28T21:24:02.294" v="6364" actId="1076"/>
          <ac:spMkLst>
            <pc:docMk/>
            <pc:sldMk cId="1100140963" sldId="289"/>
            <ac:spMk id="34" creationId="{EC20B5ED-9519-4EDE-A1C1-8B2CB343D4AA}"/>
          </ac:spMkLst>
        </pc:spChg>
        <pc:spChg chg="add mod">
          <ac:chgData name="Raul Glasinovic" userId="ee5f766e-7e18-4441-8d13-1d8d8b102d5e" providerId="ADAL" clId="{A6F8B47B-4B8E-47C6-8B62-426EEB67740B}" dt="2020-04-28T21:24:08.976" v="6373" actId="6549"/>
          <ac:spMkLst>
            <pc:docMk/>
            <pc:sldMk cId="1100140963" sldId="289"/>
            <ac:spMk id="35" creationId="{FA83A38F-A730-49D7-894D-5CB971D8DD3F}"/>
          </ac:spMkLst>
        </pc:spChg>
        <pc:graphicFrameChg chg="del">
          <ac:chgData name="Raul Glasinovic" userId="ee5f766e-7e18-4441-8d13-1d8d8b102d5e" providerId="ADAL" clId="{A6F8B47B-4B8E-47C6-8B62-426EEB67740B}" dt="2020-04-28T21:13:07.868" v="6268" actId="478"/>
          <ac:graphicFrameMkLst>
            <pc:docMk/>
            <pc:sldMk cId="1100140963" sldId="289"/>
            <ac:graphicFrameMk id="30" creationId="{3C4E591E-2A8D-4358-858A-075CAA28A6D9}"/>
          </ac:graphicFrameMkLst>
        </pc:graphicFrameChg>
        <pc:picChg chg="add mod">
          <ac:chgData name="Raul Glasinovic" userId="ee5f766e-7e18-4441-8d13-1d8d8b102d5e" providerId="ADAL" clId="{A6F8B47B-4B8E-47C6-8B62-426EEB67740B}" dt="2020-04-28T21:14:33.490" v="6271"/>
          <ac:picMkLst>
            <pc:docMk/>
            <pc:sldMk cId="1100140963" sldId="289"/>
            <ac:picMk id="8" creationId="{D0236FC5-A11D-40AE-9CF3-97CBA200E9E6}"/>
          </ac:picMkLst>
        </pc:picChg>
        <pc:picChg chg="del">
          <ac:chgData name="Raul Glasinovic" userId="ee5f766e-7e18-4441-8d13-1d8d8b102d5e" providerId="ADAL" clId="{A6F8B47B-4B8E-47C6-8B62-426EEB67740B}" dt="2020-04-28T21:12:55.593" v="6264" actId="478"/>
          <ac:picMkLst>
            <pc:docMk/>
            <pc:sldMk cId="1100140963" sldId="289"/>
            <ac:picMk id="9" creationId="{BCDB03FD-7F96-4220-B14A-F68AE7C92155}"/>
          </ac:picMkLst>
        </pc:picChg>
      </pc:sldChg>
      <pc:sldChg chg="addSp delSp modSp add">
        <pc:chgData name="Raul Glasinovic" userId="ee5f766e-7e18-4441-8d13-1d8d8b102d5e" providerId="ADAL" clId="{A6F8B47B-4B8E-47C6-8B62-426EEB67740B}" dt="2020-04-28T21:37:04.512" v="6506" actId="6549"/>
        <pc:sldMkLst>
          <pc:docMk/>
          <pc:sldMk cId="1728651945" sldId="290"/>
        </pc:sldMkLst>
        <pc:spChg chg="mod">
          <ac:chgData name="Raul Glasinovic" userId="ee5f766e-7e18-4441-8d13-1d8d8b102d5e" providerId="ADAL" clId="{A6F8B47B-4B8E-47C6-8B62-426EEB67740B}" dt="2020-04-28T21:16:11.652" v="6301"/>
          <ac:spMkLst>
            <pc:docMk/>
            <pc:sldMk cId="1728651945" sldId="290"/>
            <ac:spMk id="3" creationId="{0F8B24FE-1EAC-4C5E-8217-6205C8FBDDE1}"/>
          </ac:spMkLst>
        </pc:spChg>
        <pc:spChg chg="mod">
          <ac:chgData name="Raul Glasinovic" userId="ee5f766e-7e18-4441-8d13-1d8d8b102d5e" providerId="ADAL" clId="{A6F8B47B-4B8E-47C6-8B62-426EEB67740B}" dt="2020-04-28T21:37:04.512" v="6506" actId="6549"/>
          <ac:spMkLst>
            <pc:docMk/>
            <pc:sldMk cId="1728651945" sldId="290"/>
            <ac:spMk id="5" creationId="{7C5444DA-96C8-4A97-9222-6700CCEB4FA7}"/>
          </ac:spMkLst>
        </pc:spChg>
        <pc:spChg chg="add del mod">
          <ac:chgData name="Raul Glasinovic" userId="ee5f766e-7e18-4441-8d13-1d8d8b102d5e" providerId="ADAL" clId="{A6F8B47B-4B8E-47C6-8B62-426EEB67740B}" dt="2020-04-28T21:14:50.932" v="6276"/>
          <ac:spMkLst>
            <pc:docMk/>
            <pc:sldMk cId="1728651945" sldId="290"/>
            <ac:spMk id="6" creationId="{F614C1E2-10A7-487D-A902-106E6AC9A99D}"/>
          </ac:spMkLst>
        </pc:spChg>
        <pc:spChg chg="mod">
          <ac:chgData name="Raul Glasinovic" userId="ee5f766e-7e18-4441-8d13-1d8d8b102d5e" providerId="ADAL" clId="{A6F8B47B-4B8E-47C6-8B62-426EEB67740B}" dt="2020-04-28T21:19:06.694" v="6320" actId="108"/>
          <ac:spMkLst>
            <pc:docMk/>
            <pc:sldMk cId="1728651945" sldId="290"/>
            <ac:spMk id="21" creationId="{3B67CEA0-BDDF-48DA-8B33-A8C864D6404E}"/>
          </ac:spMkLst>
        </pc:spChg>
        <pc:spChg chg="mod">
          <ac:chgData name="Raul Glasinovic" userId="ee5f766e-7e18-4441-8d13-1d8d8b102d5e" providerId="ADAL" clId="{A6F8B47B-4B8E-47C6-8B62-426EEB67740B}" dt="2020-04-28T21:19:01.088" v="6319" actId="108"/>
          <ac:spMkLst>
            <pc:docMk/>
            <pc:sldMk cId="1728651945" sldId="290"/>
            <ac:spMk id="24" creationId="{7C827244-AC7A-453C-8F56-C3764C050075}"/>
          </ac:spMkLst>
        </pc:spChg>
        <pc:spChg chg="del">
          <ac:chgData name="Raul Glasinovic" userId="ee5f766e-7e18-4441-8d13-1d8d8b102d5e" providerId="ADAL" clId="{A6F8B47B-4B8E-47C6-8B62-426EEB67740B}" dt="2020-04-28T21:22:05.799" v="6341" actId="478"/>
          <ac:spMkLst>
            <pc:docMk/>
            <pc:sldMk cId="1728651945" sldId="290"/>
            <ac:spMk id="26" creationId="{C71B7D7F-DA7B-422D-A2F4-4F95A58271A1}"/>
          </ac:spMkLst>
        </pc:spChg>
        <pc:spChg chg="del">
          <ac:chgData name="Raul Glasinovic" userId="ee5f766e-7e18-4441-8d13-1d8d8b102d5e" providerId="ADAL" clId="{A6F8B47B-4B8E-47C6-8B62-426EEB67740B}" dt="2020-04-28T21:22:05.799" v="6341" actId="478"/>
          <ac:spMkLst>
            <pc:docMk/>
            <pc:sldMk cId="1728651945" sldId="290"/>
            <ac:spMk id="27" creationId="{206E7C99-91F7-4126-BE5C-C259BF0EE58A}"/>
          </ac:spMkLst>
        </pc:spChg>
        <pc:spChg chg="add">
          <ac:chgData name="Raul Glasinovic" userId="ee5f766e-7e18-4441-8d13-1d8d8b102d5e" providerId="ADAL" clId="{A6F8B47B-4B8E-47C6-8B62-426EEB67740B}" dt="2020-04-28T21:22:06.458" v="6342"/>
          <ac:spMkLst>
            <pc:docMk/>
            <pc:sldMk cId="1728651945" sldId="290"/>
            <ac:spMk id="28" creationId="{F0F21B74-AFF9-46C2-AD05-3D3C13720A8A}"/>
          </ac:spMkLst>
        </pc:spChg>
        <pc:spChg chg="add">
          <ac:chgData name="Raul Glasinovic" userId="ee5f766e-7e18-4441-8d13-1d8d8b102d5e" providerId="ADAL" clId="{A6F8B47B-4B8E-47C6-8B62-426EEB67740B}" dt="2020-04-28T21:22:06.458" v="6342"/>
          <ac:spMkLst>
            <pc:docMk/>
            <pc:sldMk cId="1728651945" sldId="290"/>
            <ac:spMk id="29" creationId="{186CE196-57AE-4B66-B468-028F741F5A84}"/>
          </ac:spMkLst>
        </pc:spChg>
        <pc:spChg chg="add">
          <ac:chgData name="Raul Glasinovic" userId="ee5f766e-7e18-4441-8d13-1d8d8b102d5e" providerId="ADAL" clId="{A6F8B47B-4B8E-47C6-8B62-426EEB67740B}" dt="2020-04-28T21:22:06.458" v="6342"/>
          <ac:spMkLst>
            <pc:docMk/>
            <pc:sldMk cId="1728651945" sldId="290"/>
            <ac:spMk id="30" creationId="{EF63BCEE-664E-46C4-A45D-E5162C6221A3}"/>
          </ac:spMkLst>
        </pc:spChg>
        <pc:spChg chg="add">
          <ac:chgData name="Raul Glasinovic" userId="ee5f766e-7e18-4441-8d13-1d8d8b102d5e" providerId="ADAL" clId="{A6F8B47B-4B8E-47C6-8B62-426EEB67740B}" dt="2020-04-28T21:22:06.458" v="6342"/>
          <ac:spMkLst>
            <pc:docMk/>
            <pc:sldMk cId="1728651945" sldId="290"/>
            <ac:spMk id="31" creationId="{9B5B3E80-7FD3-4622-951F-8376D8206804}"/>
          </ac:spMkLst>
        </pc:spChg>
        <pc:spChg chg="del">
          <ac:chgData name="Raul Glasinovic" userId="ee5f766e-7e18-4441-8d13-1d8d8b102d5e" providerId="ADAL" clId="{A6F8B47B-4B8E-47C6-8B62-426EEB67740B}" dt="2020-04-28T21:22:05.799" v="6341" actId="478"/>
          <ac:spMkLst>
            <pc:docMk/>
            <pc:sldMk cId="1728651945" sldId="290"/>
            <ac:spMk id="32" creationId="{55D43DB9-520E-48D0-9E07-5D1703881911}"/>
          </ac:spMkLst>
        </pc:spChg>
        <pc:spChg chg="add mod">
          <ac:chgData name="Raul Glasinovic" userId="ee5f766e-7e18-4441-8d13-1d8d8b102d5e" providerId="ADAL" clId="{A6F8B47B-4B8E-47C6-8B62-426EEB67740B}" dt="2020-04-28T21:24:33.055" v="6377" actId="1076"/>
          <ac:spMkLst>
            <pc:docMk/>
            <pc:sldMk cId="1728651945" sldId="290"/>
            <ac:spMk id="33" creationId="{DF414608-AAAF-4357-943E-44AA5D4FA2C0}"/>
          </ac:spMkLst>
        </pc:spChg>
        <pc:spChg chg="add mod">
          <ac:chgData name="Raul Glasinovic" userId="ee5f766e-7e18-4441-8d13-1d8d8b102d5e" providerId="ADAL" clId="{A6F8B47B-4B8E-47C6-8B62-426EEB67740B}" dt="2020-04-28T21:24:33.055" v="6377" actId="1076"/>
          <ac:spMkLst>
            <pc:docMk/>
            <pc:sldMk cId="1728651945" sldId="290"/>
            <ac:spMk id="34" creationId="{45233233-7C66-4287-B68B-F24BC65DB3B6}"/>
          </ac:spMkLst>
        </pc:spChg>
        <pc:picChg chg="del">
          <ac:chgData name="Raul Glasinovic" userId="ee5f766e-7e18-4441-8d13-1d8d8b102d5e" providerId="ADAL" clId="{A6F8B47B-4B8E-47C6-8B62-426EEB67740B}" dt="2020-04-28T21:14:39.474" v="6273" actId="478"/>
          <ac:picMkLst>
            <pc:docMk/>
            <pc:sldMk cId="1728651945" sldId="290"/>
            <ac:picMk id="8" creationId="{D0236FC5-A11D-40AE-9CF3-97CBA200E9E6}"/>
          </ac:picMkLst>
        </pc:picChg>
        <pc:picChg chg="add del mod">
          <ac:chgData name="Raul Glasinovic" userId="ee5f766e-7e18-4441-8d13-1d8d8b102d5e" providerId="ADAL" clId="{A6F8B47B-4B8E-47C6-8B62-426EEB67740B}" dt="2020-04-28T21:14:47.746" v="6275"/>
          <ac:picMkLst>
            <pc:docMk/>
            <pc:sldMk cId="1728651945" sldId="290"/>
            <ac:picMk id="9" creationId="{FC05C050-7C95-45AC-89BA-6048083512F1}"/>
          </ac:picMkLst>
        </pc:picChg>
        <pc:picChg chg="add mod">
          <ac:chgData name="Raul Glasinovic" userId="ee5f766e-7e18-4441-8d13-1d8d8b102d5e" providerId="ADAL" clId="{A6F8B47B-4B8E-47C6-8B62-426EEB67740B}" dt="2020-04-28T21:24:25.883" v="6376" actId="1076"/>
          <ac:picMkLst>
            <pc:docMk/>
            <pc:sldMk cId="1728651945" sldId="290"/>
            <ac:picMk id="11" creationId="{CED98441-69DF-45B3-9A04-6C669F340D5C}"/>
          </ac:picMkLst>
        </pc:picChg>
      </pc:sldChg>
      <pc:sldChg chg="addSp delSp modSp add">
        <pc:chgData name="Raul Glasinovic" userId="ee5f766e-7e18-4441-8d13-1d8d8b102d5e" providerId="ADAL" clId="{A6F8B47B-4B8E-47C6-8B62-426EEB67740B}" dt="2020-04-28T21:24:37.305" v="6378"/>
        <pc:sldMkLst>
          <pc:docMk/>
          <pc:sldMk cId="2158662450" sldId="291"/>
        </pc:sldMkLst>
        <pc:spChg chg="mod">
          <ac:chgData name="Raul Glasinovic" userId="ee5f766e-7e18-4441-8d13-1d8d8b102d5e" providerId="ADAL" clId="{A6F8B47B-4B8E-47C6-8B62-426EEB67740B}" dt="2020-04-28T21:16:16.525" v="6302"/>
          <ac:spMkLst>
            <pc:docMk/>
            <pc:sldMk cId="2158662450" sldId="291"/>
            <ac:spMk id="3" creationId="{0F8B24FE-1EAC-4C5E-8217-6205C8FBDDE1}"/>
          </ac:spMkLst>
        </pc:spChg>
        <pc:spChg chg="add del mod">
          <ac:chgData name="Raul Glasinovic" userId="ee5f766e-7e18-4441-8d13-1d8d8b102d5e" providerId="ADAL" clId="{A6F8B47B-4B8E-47C6-8B62-426EEB67740B}" dt="2020-04-28T21:15:22.206" v="6279"/>
          <ac:spMkLst>
            <pc:docMk/>
            <pc:sldMk cId="2158662450" sldId="291"/>
            <ac:spMk id="6" creationId="{9C551C42-1F57-4B1B-A67E-8F825D628BD0}"/>
          </ac:spMkLst>
        </pc:spChg>
        <pc:spChg chg="mod">
          <ac:chgData name="Raul Glasinovic" userId="ee5f766e-7e18-4441-8d13-1d8d8b102d5e" providerId="ADAL" clId="{A6F8B47B-4B8E-47C6-8B62-426EEB67740B}" dt="2020-04-28T21:19:25.638" v="6324" actId="108"/>
          <ac:spMkLst>
            <pc:docMk/>
            <pc:sldMk cId="2158662450" sldId="291"/>
            <ac:spMk id="21" creationId="{3B67CEA0-BDDF-48DA-8B33-A8C864D6404E}"/>
          </ac:spMkLst>
        </pc:spChg>
        <pc:spChg chg="mod">
          <ac:chgData name="Raul Glasinovic" userId="ee5f766e-7e18-4441-8d13-1d8d8b102d5e" providerId="ADAL" clId="{A6F8B47B-4B8E-47C6-8B62-426EEB67740B}" dt="2020-04-28T21:19:21.445" v="6323" actId="108"/>
          <ac:spMkLst>
            <pc:docMk/>
            <pc:sldMk cId="2158662450" sldId="291"/>
            <ac:spMk id="24" creationId="{7C827244-AC7A-453C-8F56-C3764C050075}"/>
          </ac:spMkLst>
        </pc:spChg>
        <pc:spChg chg="del">
          <ac:chgData name="Raul Glasinovic" userId="ee5f766e-7e18-4441-8d13-1d8d8b102d5e" providerId="ADAL" clId="{A6F8B47B-4B8E-47C6-8B62-426EEB67740B}" dt="2020-04-28T21:22:11.906" v="6343" actId="478"/>
          <ac:spMkLst>
            <pc:docMk/>
            <pc:sldMk cId="2158662450" sldId="291"/>
            <ac:spMk id="26" creationId="{C71B7D7F-DA7B-422D-A2F4-4F95A58271A1}"/>
          </ac:spMkLst>
        </pc:spChg>
        <pc:spChg chg="del">
          <ac:chgData name="Raul Glasinovic" userId="ee5f766e-7e18-4441-8d13-1d8d8b102d5e" providerId="ADAL" clId="{A6F8B47B-4B8E-47C6-8B62-426EEB67740B}" dt="2020-04-28T21:22:11.906" v="6343" actId="478"/>
          <ac:spMkLst>
            <pc:docMk/>
            <pc:sldMk cId="2158662450" sldId="291"/>
            <ac:spMk id="27" creationId="{206E7C99-91F7-4126-BE5C-C259BF0EE58A}"/>
          </ac:spMkLst>
        </pc:spChg>
        <pc:spChg chg="add mod">
          <ac:chgData name="Raul Glasinovic" userId="ee5f766e-7e18-4441-8d13-1d8d8b102d5e" providerId="ADAL" clId="{A6F8B47B-4B8E-47C6-8B62-426EEB67740B}" dt="2020-04-28T21:22:21.370" v="6346" actId="108"/>
          <ac:spMkLst>
            <pc:docMk/>
            <pc:sldMk cId="2158662450" sldId="291"/>
            <ac:spMk id="28" creationId="{DFD77377-28A0-4579-BD13-C54FEB6E7B12}"/>
          </ac:spMkLst>
        </pc:spChg>
        <pc:spChg chg="add mod">
          <ac:chgData name="Raul Glasinovic" userId="ee5f766e-7e18-4441-8d13-1d8d8b102d5e" providerId="ADAL" clId="{A6F8B47B-4B8E-47C6-8B62-426EEB67740B}" dt="2020-04-28T21:22:17.670" v="6345" actId="108"/>
          <ac:spMkLst>
            <pc:docMk/>
            <pc:sldMk cId="2158662450" sldId="291"/>
            <ac:spMk id="29" creationId="{73BE122F-6CA2-4B2B-8C45-34CC5A1593B0}"/>
          </ac:spMkLst>
        </pc:spChg>
        <pc:spChg chg="add">
          <ac:chgData name="Raul Glasinovic" userId="ee5f766e-7e18-4441-8d13-1d8d8b102d5e" providerId="ADAL" clId="{A6F8B47B-4B8E-47C6-8B62-426EEB67740B}" dt="2020-04-28T21:22:12.722" v="6344"/>
          <ac:spMkLst>
            <pc:docMk/>
            <pc:sldMk cId="2158662450" sldId="291"/>
            <ac:spMk id="30" creationId="{F3C98F8E-CE82-454B-A4CF-EA790A52B241}"/>
          </ac:spMkLst>
        </pc:spChg>
        <pc:spChg chg="add">
          <ac:chgData name="Raul Glasinovic" userId="ee5f766e-7e18-4441-8d13-1d8d8b102d5e" providerId="ADAL" clId="{A6F8B47B-4B8E-47C6-8B62-426EEB67740B}" dt="2020-04-28T21:22:12.722" v="6344"/>
          <ac:spMkLst>
            <pc:docMk/>
            <pc:sldMk cId="2158662450" sldId="291"/>
            <ac:spMk id="31" creationId="{CF85C226-9C46-4F76-92C9-F480E60851DD}"/>
          </ac:spMkLst>
        </pc:spChg>
        <pc:spChg chg="del">
          <ac:chgData name="Raul Glasinovic" userId="ee5f766e-7e18-4441-8d13-1d8d8b102d5e" providerId="ADAL" clId="{A6F8B47B-4B8E-47C6-8B62-426EEB67740B}" dt="2020-04-28T21:22:11.906" v="6343" actId="478"/>
          <ac:spMkLst>
            <pc:docMk/>
            <pc:sldMk cId="2158662450" sldId="291"/>
            <ac:spMk id="32" creationId="{55D43DB9-520E-48D0-9E07-5D1703881911}"/>
          </ac:spMkLst>
        </pc:spChg>
        <pc:spChg chg="add">
          <ac:chgData name="Raul Glasinovic" userId="ee5f766e-7e18-4441-8d13-1d8d8b102d5e" providerId="ADAL" clId="{A6F8B47B-4B8E-47C6-8B62-426EEB67740B}" dt="2020-04-28T21:24:37.305" v="6378"/>
          <ac:spMkLst>
            <pc:docMk/>
            <pc:sldMk cId="2158662450" sldId="291"/>
            <ac:spMk id="33" creationId="{279D2198-D6DA-4546-8DFB-E101152A79FB}"/>
          </ac:spMkLst>
        </pc:spChg>
        <pc:spChg chg="add">
          <ac:chgData name="Raul Glasinovic" userId="ee5f766e-7e18-4441-8d13-1d8d8b102d5e" providerId="ADAL" clId="{A6F8B47B-4B8E-47C6-8B62-426EEB67740B}" dt="2020-04-28T21:24:37.305" v="6378"/>
          <ac:spMkLst>
            <pc:docMk/>
            <pc:sldMk cId="2158662450" sldId="291"/>
            <ac:spMk id="34" creationId="{2D304BB7-064A-4DFD-88BF-65648F5E2AFA}"/>
          </ac:spMkLst>
        </pc:spChg>
        <pc:picChg chg="add mod">
          <ac:chgData name="Raul Glasinovic" userId="ee5f766e-7e18-4441-8d13-1d8d8b102d5e" providerId="ADAL" clId="{A6F8B47B-4B8E-47C6-8B62-426EEB67740B}" dt="2020-04-28T21:15:22.206" v="6279"/>
          <ac:picMkLst>
            <pc:docMk/>
            <pc:sldMk cId="2158662450" sldId="291"/>
            <ac:picMk id="8" creationId="{CBE09AC9-E4C5-43F4-911A-8C7597AB98A6}"/>
          </ac:picMkLst>
        </pc:picChg>
        <pc:picChg chg="del">
          <ac:chgData name="Raul Glasinovic" userId="ee5f766e-7e18-4441-8d13-1d8d8b102d5e" providerId="ADAL" clId="{A6F8B47B-4B8E-47C6-8B62-426EEB67740B}" dt="2020-04-28T21:15:00.743" v="6278" actId="478"/>
          <ac:picMkLst>
            <pc:docMk/>
            <pc:sldMk cId="2158662450" sldId="291"/>
            <ac:picMk id="11" creationId="{CED98441-69DF-45B3-9A04-6C669F340D5C}"/>
          </ac:picMkLst>
        </pc:picChg>
      </pc:sldChg>
      <pc:sldChg chg="addSp delSp modSp add">
        <pc:chgData name="Raul Glasinovic" userId="ee5f766e-7e18-4441-8d13-1d8d8b102d5e" providerId="ADAL" clId="{A6F8B47B-4B8E-47C6-8B62-426EEB67740B}" dt="2020-04-28T21:37:43.459" v="6526" actId="20577"/>
        <pc:sldMkLst>
          <pc:docMk/>
          <pc:sldMk cId="2691035669" sldId="292"/>
        </pc:sldMkLst>
        <pc:spChg chg="mod">
          <ac:chgData name="Raul Glasinovic" userId="ee5f766e-7e18-4441-8d13-1d8d8b102d5e" providerId="ADAL" clId="{A6F8B47B-4B8E-47C6-8B62-426EEB67740B}" dt="2020-04-28T21:16:20.628" v="6303"/>
          <ac:spMkLst>
            <pc:docMk/>
            <pc:sldMk cId="2691035669" sldId="292"/>
            <ac:spMk id="3" creationId="{0F8B24FE-1EAC-4C5E-8217-6205C8FBDDE1}"/>
          </ac:spMkLst>
        </pc:spChg>
        <pc:spChg chg="mod">
          <ac:chgData name="Raul Glasinovic" userId="ee5f766e-7e18-4441-8d13-1d8d8b102d5e" providerId="ADAL" clId="{A6F8B47B-4B8E-47C6-8B62-426EEB67740B}" dt="2020-04-28T21:37:43.459" v="6526" actId="20577"/>
          <ac:spMkLst>
            <pc:docMk/>
            <pc:sldMk cId="2691035669" sldId="292"/>
            <ac:spMk id="5" creationId="{7C5444DA-96C8-4A97-9222-6700CCEB4FA7}"/>
          </ac:spMkLst>
        </pc:spChg>
        <pc:spChg chg="add del mod">
          <ac:chgData name="Raul Glasinovic" userId="ee5f766e-7e18-4441-8d13-1d8d8b102d5e" providerId="ADAL" clId="{A6F8B47B-4B8E-47C6-8B62-426EEB67740B}" dt="2020-04-28T21:17:01.563" v="6304"/>
          <ac:spMkLst>
            <pc:docMk/>
            <pc:sldMk cId="2691035669" sldId="292"/>
            <ac:spMk id="6" creationId="{34B3C7BC-2F44-4602-991C-7B005B3D1C35}"/>
          </ac:spMkLst>
        </pc:spChg>
        <pc:spChg chg="mod">
          <ac:chgData name="Raul Glasinovic" userId="ee5f766e-7e18-4441-8d13-1d8d8b102d5e" providerId="ADAL" clId="{A6F8B47B-4B8E-47C6-8B62-426EEB67740B}" dt="2020-04-28T21:19:38.330" v="6326" actId="108"/>
          <ac:spMkLst>
            <pc:docMk/>
            <pc:sldMk cId="2691035669" sldId="292"/>
            <ac:spMk id="21" creationId="{3B67CEA0-BDDF-48DA-8B33-A8C864D6404E}"/>
          </ac:spMkLst>
        </pc:spChg>
        <pc:spChg chg="mod">
          <ac:chgData name="Raul Glasinovic" userId="ee5f766e-7e18-4441-8d13-1d8d8b102d5e" providerId="ADAL" clId="{A6F8B47B-4B8E-47C6-8B62-426EEB67740B}" dt="2020-04-28T21:19:34.383" v="6325" actId="108"/>
          <ac:spMkLst>
            <pc:docMk/>
            <pc:sldMk cId="2691035669" sldId="292"/>
            <ac:spMk id="24" creationId="{7C827244-AC7A-453C-8F56-C3764C050075}"/>
          </ac:spMkLst>
        </pc:spChg>
        <pc:spChg chg="del">
          <ac:chgData name="Raul Glasinovic" userId="ee5f766e-7e18-4441-8d13-1d8d8b102d5e" providerId="ADAL" clId="{A6F8B47B-4B8E-47C6-8B62-426EEB67740B}" dt="2020-04-28T21:22:25.610" v="6347" actId="478"/>
          <ac:spMkLst>
            <pc:docMk/>
            <pc:sldMk cId="2691035669" sldId="292"/>
            <ac:spMk id="26" creationId="{C71B7D7F-DA7B-422D-A2F4-4F95A58271A1}"/>
          </ac:spMkLst>
        </pc:spChg>
        <pc:spChg chg="del">
          <ac:chgData name="Raul Glasinovic" userId="ee5f766e-7e18-4441-8d13-1d8d8b102d5e" providerId="ADAL" clId="{A6F8B47B-4B8E-47C6-8B62-426EEB67740B}" dt="2020-04-28T21:22:25.610" v="6347" actId="478"/>
          <ac:spMkLst>
            <pc:docMk/>
            <pc:sldMk cId="2691035669" sldId="292"/>
            <ac:spMk id="27" creationId="{206E7C99-91F7-4126-BE5C-C259BF0EE58A}"/>
          </ac:spMkLst>
        </pc:spChg>
        <pc:spChg chg="add mod">
          <ac:chgData name="Raul Glasinovic" userId="ee5f766e-7e18-4441-8d13-1d8d8b102d5e" providerId="ADAL" clId="{A6F8B47B-4B8E-47C6-8B62-426EEB67740B}" dt="2020-04-28T21:22:34.142" v="6350" actId="108"/>
          <ac:spMkLst>
            <pc:docMk/>
            <pc:sldMk cId="2691035669" sldId="292"/>
            <ac:spMk id="28" creationId="{FA80B04C-18D5-4176-BF3C-16C00A8A6982}"/>
          </ac:spMkLst>
        </pc:spChg>
        <pc:spChg chg="add">
          <ac:chgData name="Raul Glasinovic" userId="ee5f766e-7e18-4441-8d13-1d8d8b102d5e" providerId="ADAL" clId="{A6F8B47B-4B8E-47C6-8B62-426EEB67740B}" dt="2020-04-28T21:22:26.250" v="6348"/>
          <ac:spMkLst>
            <pc:docMk/>
            <pc:sldMk cId="2691035669" sldId="292"/>
            <ac:spMk id="29" creationId="{9BE85547-9ED8-43E9-8875-AFDC3F416AC0}"/>
          </ac:spMkLst>
        </pc:spChg>
        <pc:spChg chg="add mod">
          <ac:chgData name="Raul Glasinovic" userId="ee5f766e-7e18-4441-8d13-1d8d8b102d5e" providerId="ADAL" clId="{A6F8B47B-4B8E-47C6-8B62-426EEB67740B}" dt="2020-04-28T21:22:30.590" v="6349" actId="108"/>
          <ac:spMkLst>
            <pc:docMk/>
            <pc:sldMk cId="2691035669" sldId="292"/>
            <ac:spMk id="30" creationId="{5B6FD7DD-2063-417F-A329-E8D75713FD84}"/>
          </ac:spMkLst>
        </pc:spChg>
        <pc:spChg chg="add">
          <ac:chgData name="Raul Glasinovic" userId="ee5f766e-7e18-4441-8d13-1d8d8b102d5e" providerId="ADAL" clId="{A6F8B47B-4B8E-47C6-8B62-426EEB67740B}" dt="2020-04-28T21:22:26.250" v="6348"/>
          <ac:spMkLst>
            <pc:docMk/>
            <pc:sldMk cId="2691035669" sldId="292"/>
            <ac:spMk id="31" creationId="{BDEAD69E-0591-4B9E-9460-4B903A622FF8}"/>
          </ac:spMkLst>
        </pc:spChg>
        <pc:spChg chg="del">
          <ac:chgData name="Raul Glasinovic" userId="ee5f766e-7e18-4441-8d13-1d8d8b102d5e" providerId="ADAL" clId="{A6F8B47B-4B8E-47C6-8B62-426EEB67740B}" dt="2020-04-28T21:22:25.610" v="6347" actId="478"/>
          <ac:spMkLst>
            <pc:docMk/>
            <pc:sldMk cId="2691035669" sldId="292"/>
            <ac:spMk id="32" creationId="{55D43DB9-520E-48D0-9E07-5D1703881911}"/>
          </ac:spMkLst>
        </pc:spChg>
        <pc:picChg chg="del">
          <ac:chgData name="Raul Glasinovic" userId="ee5f766e-7e18-4441-8d13-1d8d8b102d5e" providerId="ADAL" clId="{A6F8B47B-4B8E-47C6-8B62-426EEB67740B}" dt="2020-04-28T21:15:31.353" v="6281" actId="478"/>
          <ac:picMkLst>
            <pc:docMk/>
            <pc:sldMk cId="2691035669" sldId="292"/>
            <ac:picMk id="8" creationId="{CBE09AC9-E4C5-43F4-911A-8C7597AB98A6}"/>
          </ac:picMkLst>
        </pc:picChg>
        <pc:picChg chg="add mod">
          <ac:chgData name="Raul Glasinovic" userId="ee5f766e-7e18-4441-8d13-1d8d8b102d5e" providerId="ADAL" clId="{A6F8B47B-4B8E-47C6-8B62-426EEB67740B}" dt="2020-04-28T21:17:01.563" v="6304"/>
          <ac:picMkLst>
            <pc:docMk/>
            <pc:sldMk cId="2691035669" sldId="292"/>
            <ac:picMk id="9" creationId="{046459FD-3C05-4985-A943-291E478CE93D}"/>
          </ac:picMkLst>
        </pc:picChg>
      </pc:sldChg>
      <pc:sldChg chg="addSp delSp modSp add">
        <pc:chgData name="Raul Glasinovic" userId="ee5f766e-7e18-4441-8d13-1d8d8b102d5e" providerId="ADAL" clId="{A6F8B47B-4B8E-47C6-8B62-426EEB67740B}" dt="2020-04-28T21:37:58.888" v="6538" actId="20577"/>
        <pc:sldMkLst>
          <pc:docMk/>
          <pc:sldMk cId="691391018" sldId="293"/>
        </pc:sldMkLst>
        <pc:spChg chg="mod">
          <ac:chgData name="Raul Glasinovic" userId="ee5f766e-7e18-4441-8d13-1d8d8b102d5e" providerId="ADAL" clId="{A6F8B47B-4B8E-47C6-8B62-426EEB67740B}" dt="2020-04-28T21:37:58.888" v="6538" actId="20577"/>
          <ac:spMkLst>
            <pc:docMk/>
            <pc:sldMk cId="691391018" sldId="293"/>
            <ac:spMk id="5" creationId="{7C5444DA-96C8-4A97-9222-6700CCEB4FA7}"/>
          </ac:spMkLst>
        </pc:spChg>
        <pc:spChg chg="add del mod">
          <ac:chgData name="Raul Glasinovic" userId="ee5f766e-7e18-4441-8d13-1d8d8b102d5e" providerId="ADAL" clId="{A6F8B47B-4B8E-47C6-8B62-426EEB67740B}" dt="2020-04-28T21:17:15.282" v="6307"/>
          <ac:spMkLst>
            <pc:docMk/>
            <pc:sldMk cId="691391018" sldId="293"/>
            <ac:spMk id="6" creationId="{C0EAD560-9B74-476C-817A-E91014299217}"/>
          </ac:spMkLst>
        </pc:spChg>
        <pc:spChg chg="mod">
          <ac:chgData name="Raul Glasinovic" userId="ee5f766e-7e18-4441-8d13-1d8d8b102d5e" providerId="ADAL" clId="{A6F8B47B-4B8E-47C6-8B62-426EEB67740B}" dt="2020-04-28T21:19:52.889" v="6328" actId="108"/>
          <ac:spMkLst>
            <pc:docMk/>
            <pc:sldMk cId="691391018" sldId="293"/>
            <ac:spMk id="21" creationId="{3B67CEA0-BDDF-48DA-8B33-A8C864D6404E}"/>
          </ac:spMkLst>
        </pc:spChg>
        <pc:spChg chg="mod">
          <ac:chgData name="Raul Glasinovic" userId="ee5f766e-7e18-4441-8d13-1d8d8b102d5e" providerId="ADAL" clId="{A6F8B47B-4B8E-47C6-8B62-426EEB67740B}" dt="2020-04-28T21:19:47.195" v="6327" actId="108"/>
          <ac:spMkLst>
            <pc:docMk/>
            <pc:sldMk cId="691391018" sldId="293"/>
            <ac:spMk id="24" creationId="{7C827244-AC7A-453C-8F56-C3764C050075}"/>
          </ac:spMkLst>
        </pc:spChg>
        <pc:spChg chg="del">
          <ac:chgData name="Raul Glasinovic" userId="ee5f766e-7e18-4441-8d13-1d8d8b102d5e" providerId="ADAL" clId="{A6F8B47B-4B8E-47C6-8B62-426EEB67740B}" dt="2020-04-28T21:22:39.476" v="6351" actId="478"/>
          <ac:spMkLst>
            <pc:docMk/>
            <pc:sldMk cId="691391018" sldId="293"/>
            <ac:spMk id="26" creationId="{C71B7D7F-DA7B-422D-A2F4-4F95A58271A1}"/>
          </ac:spMkLst>
        </pc:spChg>
        <pc:spChg chg="del">
          <ac:chgData name="Raul Glasinovic" userId="ee5f766e-7e18-4441-8d13-1d8d8b102d5e" providerId="ADAL" clId="{A6F8B47B-4B8E-47C6-8B62-426EEB67740B}" dt="2020-04-28T21:22:39.476" v="6351" actId="478"/>
          <ac:spMkLst>
            <pc:docMk/>
            <pc:sldMk cId="691391018" sldId="293"/>
            <ac:spMk id="27" creationId="{206E7C99-91F7-4126-BE5C-C259BF0EE58A}"/>
          </ac:spMkLst>
        </pc:spChg>
        <pc:spChg chg="add mod">
          <ac:chgData name="Raul Glasinovic" userId="ee5f766e-7e18-4441-8d13-1d8d8b102d5e" providerId="ADAL" clId="{A6F8B47B-4B8E-47C6-8B62-426EEB67740B}" dt="2020-04-28T21:22:51.853" v="6354" actId="108"/>
          <ac:spMkLst>
            <pc:docMk/>
            <pc:sldMk cId="691391018" sldId="293"/>
            <ac:spMk id="28" creationId="{173C9E92-B0C2-40C4-BFD6-D4F0CCB16A8B}"/>
          </ac:spMkLst>
        </pc:spChg>
        <pc:spChg chg="add">
          <ac:chgData name="Raul Glasinovic" userId="ee5f766e-7e18-4441-8d13-1d8d8b102d5e" providerId="ADAL" clId="{A6F8B47B-4B8E-47C6-8B62-426EEB67740B}" dt="2020-04-28T21:22:40.278" v="6352"/>
          <ac:spMkLst>
            <pc:docMk/>
            <pc:sldMk cId="691391018" sldId="293"/>
            <ac:spMk id="29" creationId="{227F9DF6-6D64-4689-A82F-E8A2D34F20F5}"/>
          </ac:spMkLst>
        </pc:spChg>
        <pc:spChg chg="add mod">
          <ac:chgData name="Raul Glasinovic" userId="ee5f766e-7e18-4441-8d13-1d8d8b102d5e" providerId="ADAL" clId="{A6F8B47B-4B8E-47C6-8B62-426EEB67740B}" dt="2020-04-28T21:22:43.965" v="6353" actId="108"/>
          <ac:spMkLst>
            <pc:docMk/>
            <pc:sldMk cId="691391018" sldId="293"/>
            <ac:spMk id="30" creationId="{5383B93D-21B8-4367-9314-520C9AAB7FA1}"/>
          </ac:spMkLst>
        </pc:spChg>
        <pc:spChg chg="add">
          <ac:chgData name="Raul Glasinovic" userId="ee5f766e-7e18-4441-8d13-1d8d8b102d5e" providerId="ADAL" clId="{A6F8B47B-4B8E-47C6-8B62-426EEB67740B}" dt="2020-04-28T21:22:40.278" v="6352"/>
          <ac:spMkLst>
            <pc:docMk/>
            <pc:sldMk cId="691391018" sldId="293"/>
            <ac:spMk id="31" creationId="{B396007B-E737-489D-8EF1-3CCE29493176}"/>
          </ac:spMkLst>
        </pc:spChg>
        <pc:spChg chg="del">
          <ac:chgData name="Raul Glasinovic" userId="ee5f766e-7e18-4441-8d13-1d8d8b102d5e" providerId="ADAL" clId="{A6F8B47B-4B8E-47C6-8B62-426EEB67740B}" dt="2020-04-28T21:22:39.476" v="6351" actId="478"/>
          <ac:spMkLst>
            <pc:docMk/>
            <pc:sldMk cId="691391018" sldId="293"/>
            <ac:spMk id="32" creationId="{55D43DB9-520E-48D0-9E07-5D1703881911}"/>
          </ac:spMkLst>
        </pc:spChg>
        <pc:picChg chg="add mod">
          <ac:chgData name="Raul Glasinovic" userId="ee5f766e-7e18-4441-8d13-1d8d8b102d5e" providerId="ADAL" clId="{A6F8B47B-4B8E-47C6-8B62-426EEB67740B}" dt="2020-04-28T21:17:15.282" v="6307"/>
          <ac:picMkLst>
            <pc:docMk/>
            <pc:sldMk cId="691391018" sldId="293"/>
            <ac:picMk id="8" creationId="{C3A9FBB9-AD40-4F3E-8672-BEF9C8438A28}"/>
          </ac:picMkLst>
        </pc:picChg>
        <pc:picChg chg="del">
          <ac:chgData name="Raul Glasinovic" userId="ee5f766e-7e18-4441-8d13-1d8d8b102d5e" providerId="ADAL" clId="{A6F8B47B-4B8E-47C6-8B62-426EEB67740B}" dt="2020-04-28T21:17:07.308" v="6306" actId="478"/>
          <ac:picMkLst>
            <pc:docMk/>
            <pc:sldMk cId="691391018" sldId="293"/>
            <ac:picMk id="9" creationId="{046459FD-3C05-4985-A943-291E478CE93D}"/>
          </ac:picMkLst>
        </pc:picChg>
      </pc:sldChg>
      <pc:sldChg chg="addSp delSp modSp add">
        <pc:chgData name="Raul Glasinovic" userId="ee5f766e-7e18-4441-8d13-1d8d8b102d5e" providerId="ADAL" clId="{A6F8B47B-4B8E-47C6-8B62-426EEB67740B}" dt="2020-04-28T21:38:24.639" v="6571" actId="20577"/>
        <pc:sldMkLst>
          <pc:docMk/>
          <pc:sldMk cId="2791260252" sldId="294"/>
        </pc:sldMkLst>
        <pc:spChg chg="mod">
          <ac:chgData name="Raul Glasinovic" userId="ee5f766e-7e18-4441-8d13-1d8d8b102d5e" providerId="ADAL" clId="{A6F8B47B-4B8E-47C6-8B62-426EEB67740B}" dt="2020-04-28T21:38:24.639" v="6571" actId="20577"/>
          <ac:spMkLst>
            <pc:docMk/>
            <pc:sldMk cId="2791260252" sldId="294"/>
            <ac:spMk id="5" creationId="{7C5444DA-96C8-4A97-9222-6700CCEB4FA7}"/>
          </ac:spMkLst>
        </pc:spChg>
        <pc:spChg chg="add del mod">
          <ac:chgData name="Raul Glasinovic" userId="ee5f766e-7e18-4441-8d13-1d8d8b102d5e" providerId="ADAL" clId="{A6F8B47B-4B8E-47C6-8B62-426EEB67740B}" dt="2020-04-28T21:17:37.998" v="6312"/>
          <ac:spMkLst>
            <pc:docMk/>
            <pc:sldMk cId="2791260252" sldId="294"/>
            <ac:spMk id="6" creationId="{36196152-8261-47FE-83FF-DF7BA64BB819}"/>
          </ac:spMkLst>
        </pc:spChg>
        <pc:spChg chg="mod">
          <ac:chgData name="Raul Glasinovic" userId="ee5f766e-7e18-4441-8d13-1d8d8b102d5e" providerId="ADAL" clId="{A6F8B47B-4B8E-47C6-8B62-426EEB67740B}" dt="2020-04-28T21:20:06.005" v="6330" actId="108"/>
          <ac:spMkLst>
            <pc:docMk/>
            <pc:sldMk cId="2791260252" sldId="294"/>
            <ac:spMk id="21" creationId="{3B67CEA0-BDDF-48DA-8B33-A8C864D6404E}"/>
          </ac:spMkLst>
        </pc:spChg>
        <pc:spChg chg="mod">
          <ac:chgData name="Raul Glasinovic" userId="ee5f766e-7e18-4441-8d13-1d8d8b102d5e" providerId="ADAL" clId="{A6F8B47B-4B8E-47C6-8B62-426EEB67740B}" dt="2020-04-28T21:20:01.328" v="6329" actId="108"/>
          <ac:spMkLst>
            <pc:docMk/>
            <pc:sldMk cId="2791260252" sldId="294"/>
            <ac:spMk id="24" creationId="{7C827244-AC7A-453C-8F56-C3764C050075}"/>
          </ac:spMkLst>
        </pc:spChg>
        <pc:spChg chg="del">
          <ac:chgData name="Raul Glasinovic" userId="ee5f766e-7e18-4441-8d13-1d8d8b102d5e" providerId="ADAL" clId="{A6F8B47B-4B8E-47C6-8B62-426EEB67740B}" dt="2020-04-28T21:22:58.699" v="6355" actId="478"/>
          <ac:spMkLst>
            <pc:docMk/>
            <pc:sldMk cId="2791260252" sldId="294"/>
            <ac:spMk id="26" creationId="{C71B7D7F-DA7B-422D-A2F4-4F95A58271A1}"/>
          </ac:spMkLst>
        </pc:spChg>
        <pc:spChg chg="del">
          <ac:chgData name="Raul Glasinovic" userId="ee5f766e-7e18-4441-8d13-1d8d8b102d5e" providerId="ADAL" clId="{A6F8B47B-4B8E-47C6-8B62-426EEB67740B}" dt="2020-04-28T21:22:58.699" v="6355" actId="478"/>
          <ac:spMkLst>
            <pc:docMk/>
            <pc:sldMk cId="2791260252" sldId="294"/>
            <ac:spMk id="27" creationId="{206E7C99-91F7-4126-BE5C-C259BF0EE58A}"/>
          </ac:spMkLst>
        </pc:spChg>
        <pc:spChg chg="add mod">
          <ac:chgData name="Raul Glasinovic" userId="ee5f766e-7e18-4441-8d13-1d8d8b102d5e" providerId="ADAL" clId="{A6F8B47B-4B8E-47C6-8B62-426EEB67740B}" dt="2020-04-28T21:23:10.466" v="6358" actId="108"/>
          <ac:spMkLst>
            <pc:docMk/>
            <pc:sldMk cId="2791260252" sldId="294"/>
            <ac:spMk id="28" creationId="{726A93F4-5D1E-43EA-88AE-35F48F37C827}"/>
          </ac:spMkLst>
        </pc:spChg>
        <pc:spChg chg="add">
          <ac:chgData name="Raul Glasinovic" userId="ee5f766e-7e18-4441-8d13-1d8d8b102d5e" providerId="ADAL" clId="{A6F8B47B-4B8E-47C6-8B62-426EEB67740B}" dt="2020-04-28T21:22:59.527" v="6356"/>
          <ac:spMkLst>
            <pc:docMk/>
            <pc:sldMk cId="2791260252" sldId="294"/>
            <ac:spMk id="29" creationId="{6FE8AE41-44D1-477F-A58E-3609F09D7CA1}"/>
          </ac:spMkLst>
        </pc:spChg>
        <pc:spChg chg="add">
          <ac:chgData name="Raul Glasinovic" userId="ee5f766e-7e18-4441-8d13-1d8d8b102d5e" providerId="ADAL" clId="{A6F8B47B-4B8E-47C6-8B62-426EEB67740B}" dt="2020-04-28T21:22:59.527" v="6356"/>
          <ac:spMkLst>
            <pc:docMk/>
            <pc:sldMk cId="2791260252" sldId="294"/>
            <ac:spMk id="30" creationId="{786B0633-BF47-4337-8B86-20CB778B3388}"/>
          </ac:spMkLst>
        </pc:spChg>
        <pc:spChg chg="add mod">
          <ac:chgData name="Raul Glasinovic" userId="ee5f766e-7e18-4441-8d13-1d8d8b102d5e" providerId="ADAL" clId="{A6F8B47B-4B8E-47C6-8B62-426EEB67740B}" dt="2020-04-28T21:23:06.312" v="6357" actId="108"/>
          <ac:spMkLst>
            <pc:docMk/>
            <pc:sldMk cId="2791260252" sldId="294"/>
            <ac:spMk id="31" creationId="{A46C2240-B01E-484B-8978-21B88BDF0E88}"/>
          </ac:spMkLst>
        </pc:spChg>
        <pc:spChg chg="del">
          <ac:chgData name="Raul Glasinovic" userId="ee5f766e-7e18-4441-8d13-1d8d8b102d5e" providerId="ADAL" clId="{A6F8B47B-4B8E-47C6-8B62-426EEB67740B}" dt="2020-04-28T21:22:58.699" v="6355" actId="478"/>
          <ac:spMkLst>
            <pc:docMk/>
            <pc:sldMk cId="2791260252" sldId="294"/>
            <ac:spMk id="32" creationId="{55D43DB9-520E-48D0-9E07-5D1703881911}"/>
          </ac:spMkLst>
        </pc:spChg>
        <pc:graphicFrameChg chg="add mod modGraphic">
          <ac:chgData name="Raul Glasinovic" userId="ee5f766e-7e18-4441-8d13-1d8d8b102d5e" providerId="ADAL" clId="{A6F8B47B-4B8E-47C6-8B62-426EEB67740B}" dt="2020-04-28T21:26:42.448" v="6443" actId="1035"/>
          <ac:graphicFrameMkLst>
            <pc:docMk/>
            <pc:sldMk cId="2791260252" sldId="294"/>
            <ac:graphicFrameMk id="33" creationId="{5C7DE6CE-4946-4E8C-826A-715BB2BCDF62}"/>
          </ac:graphicFrameMkLst>
        </pc:graphicFrameChg>
        <pc:picChg chg="del">
          <ac:chgData name="Raul Glasinovic" userId="ee5f766e-7e18-4441-8d13-1d8d8b102d5e" providerId="ADAL" clId="{A6F8B47B-4B8E-47C6-8B62-426EEB67740B}" dt="2020-04-28T21:17:23.461" v="6311" actId="478"/>
          <ac:picMkLst>
            <pc:docMk/>
            <pc:sldMk cId="2791260252" sldId="294"/>
            <ac:picMk id="8" creationId="{C3A9FBB9-AD40-4F3E-8672-BEF9C8438A28}"/>
          </ac:picMkLst>
        </pc:picChg>
        <pc:picChg chg="add mod">
          <ac:chgData name="Raul Glasinovic" userId="ee5f766e-7e18-4441-8d13-1d8d8b102d5e" providerId="ADAL" clId="{A6F8B47B-4B8E-47C6-8B62-426EEB67740B}" dt="2020-04-28T21:17:37.998" v="6312"/>
          <ac:picMkLst>
            <pc:docMk/>
            <pc:sldMk cId="2791260252" sldId="294"/>
            <ac:picMk id="9" creationId="{0E1041DB-8EA5-40A7-B35E-BA926C6085E7}"/>
          </ac:picMkLst>
        </pc:picChg>
      </pc:sldChg>
      <pc:sldChg chg="addSp delSp modSp add">
        <pc:chgData name="Raul Glasinovic" userId="ee5f766e-7e18-4441-8d13-1d8d8b102d5e" providerId="ADAL" clId="{A6F8B47B-4B8E-47C6-8B62-426EEB67740B}" dt="2020-04-28T21:38:39.619" v="6589" actId="20577"/>
        <pc:sldMkLst>
          <pc:docMk/>
          <pc:sldMk cId="3509356243" sldId="295"/>
        </pc:sldMkLst>
        <pc:spChg chg="mod">
          <ac:chgData name="Raul Glasinovic" userId="ee5f766e-7e18-4441-8d13-1d8d8b102d5e" providerId="ADAL" clId="{A6F8B47B-4B8E-47C6-8B62-426EEB67740B}" dt="2020-04-28T21:38:39.619" v="6589" actId="20577"/>
          <ac:spMkLst>
            <pc:docMk/>
            <pc:sldMk cId="3509356243" sldId="295"/>
            <ac:spMk id="5" creationId="{7C5444DA-96C8-4A97-9222-6700CCEB4FA7}"/>
          </ac:spMkLst>
        </pc:spChg>
        <pc:spChg chg="add del mod">
          <ac:chgData name="Raul Glasinovic" userId="ee5f766e-7e18-4441-8d13-1d8d8b102d5e" providerId="ADAL" clId="{A6F8B47B-4B8E-47C6-8B62-426EEB67740B}" dt="2020-04-28T21:17:48.855" v="6313"/>
          <ac:spMkLst>
            <pc:docMk/>
            <pc:sldMk cId="3509356243" sldId="295"/>
            <ac:spMk id="6" creationId="{7A52323A-3B70-4153-AB6A-EFFAFE11D7D1}"/>
          </ac:spMkLst>
        </pc:spChg>
        <pc:spChg chg="mod">
          <ac:chgData name="Raul Glasinovic" userId="ee5f766e-7e18-4441-8d13-1d8d8b102d5e" providerId="ADAL" clId="{A6F8B47B-4B8E-47C6-8B62-426EEB67740B}" dt="2020-04-28T21:20:18.764" v="6332" actId="108"/>
          <ac:spMkLst>
            <pc:docMk/>
            <pc:sldMk cId="3509356243" sldId="295"/>
            <ac:spMk id="21" creationId="{3B67CEA0-BDDF-48DA-8B33-A8C864D6404E}"/>
          </ac:spMkLst>
        </pc:spChg>
        <pc:spChg chg="mod">
          <ac:chgData name="Raul Glasinovic" userId="ee5f766e-7e18-4441-8d13-1d8d8b102d5e" providerId="ADAL" clId="{A6F8B47B-4B8E-47C6-8B62-426EEB67740B}" dt="2020-04-28T21:20:14.122" v="6331" actId="108"/>
          <ac:spMkLst>
            <pc:docMk/>
            <pc:sldMk cId="3509356243" sldId="295"/>
            <ac:spMk id="24" creationId="{7C827244-AC7A-453C-8F56-C3764C050075}"/>
          </ac:spMkLst>
        </pc:spChg>
        <pc:spChg chg="del">
          <ac:chgData name="Raul Glasinovic" userId="ee5f766e-7e18-4441-8d13-1d8d8b102d5e" providerId="ADAL" clId="{A6F8B47B-4B8E-47C6-8B62-426EEB67740B}" dt="2020-04-28T21:23:17.562" v="6359" actId="478"/>
          <ac:spMkLst>
            <pc:docMk/>
            <pc:sldMk cId="3509356243" sldId="295"/>
            <ac:spMk id="26" creationId="{C71B7D7F-DA7B-422D-A2F4-4F95A58271A1}"/>
          </ac:spMkLst>
        </pc:spChg>
        <pc:spChg chg="del">
          <ac:chgData name="Raul Glasinovic" userId="ee5f766e-7e18-4441-8d13-1d8d8b102d5e" providerId="ADAL" clId="{A6F8B47B-4B8E-47C6-8B62-426EEB67740B}" dt="2020-04-28T21:23:17.562" v="6359" actId="478"/>
          <ac:spMkLst>
            <pc:docMk/>
            <pc:sldMk cId="3509356243" sldId="295"/>
            <ac:spMk id="27" creationId="{206E7C99-91F7-4126-BE5C-C259BF0EE58A}"/>
          </ac:spMkLst>
        </pc:spChg>
        <pc:spChg chg="add">
          <ac:chgData name="Raul Glasinovic" userId="ee5f766e-7e18-4441-8d13-1d8d8b102d5e" providerId="ADAL" clId="{A6F8B47B-4B8E-47C6-8B62-426EEB67740B}" dt="2020-04-28T21:23:18.389" v="6360"/>
          <ac:spMkLst>
            <pc:docMk/>
            <pc:sldMk cId="3509356243" sldId="295"/>
            <ac:spMk id="28" creationId="{538C4E84-1570-4DAB-904E-7D4D7D6EAE0C}"/>
          </ac:spMkLst>
        </pc:spChg>
        <pc:spChg chg="add">
          <ac:chgData name="Raul Glasinovic" userId="ee5f766e-7e18-4441-8d13-1d8d8b102d5e" providerId="ADAL" clId="{A6F8B47B-4B8E-47C6-8B62-426EEB67740B}" dt="2020-04-28T21:23:18.389" v="6360"/>
          <ac:spMkLst>
            <pc:docMk/>
            <pc:sldMk cId="3509356243" sldId="295"/>
            <ac:spMk id="29" creationId="{C356240D-662F-4CDD-9971-9E70A3BB9340}"/>
          </ac:spMkLst>
        </pc:spChg>
        <pc:spChg chg="add">
          <ac:chgData name="Raul Glasinovic" userId="ee5f766e-7e18-4441-8d13-1d8d8b102d5e" providerId="ADAL" clId="{A6F8B47B-4B8E-47C6-8B62-426EEB67740B}" dt="2020-04-28T21:23:18.389" v="6360"/>
          <ac:spMkLst>
            <pc:docMk/>
            <pc:sldMk cId="3509356243" sldId="295"/>
            <ac:spMk id="30" creationId="{2E742CDC-7A8E-4D84-B700-4C20A15D2793}"/>
          </ac:spMkLst>
        </pc:spChg>
        <pc:spChg chg="add">
          <ac:chgData name="Raul Glasinovic" userId="ee5f766e-7e18-4441-8d13-1d8d8b102d5e" providerId="ADAL" clId="{A6F8B47B-4B8E-47C6-8B62-426EEB67740B}" dt="2020-04-28T21:23:18.389" v="6360"/>
          <ac:spMkLst>
            <pc:docMk/>
            <pc:sldMk cId="3509356243" sldId="295"/>
            <ac:spMk id="31" creationId="{BF353D51-EE48-4F42-8296-2C9105D46267}"/>
          </ac:spMkLst>
        </pc:spChg>
        <pc:spChg chg="del">
          <ac:chgData name="Raul Glasinovic" userId="ee5f766e-7e18-4441-8d13-1d8d8b102d5e" providerId="ADAL" clId="{A6F8B47B-4B8E-47C6-8B62-426EEB67740B}" dt="2020-04-28T21:23:17.562" v="6359" actId="478"/>
          <ac:spMkLst>
            <pc:docMk/>
            <pc:sldMk cId="3509356243" sldId="295"/>
            <ac:spMk id="32" creationId="{55D43DB9-520E-48D0-9E07-5D1703881911}"/>
          </ac:spMkLst>
        </pc:spChg>
        <pc:graphicFrameChg chg="add">
          <ac:chgData name="Raul Glasinovic" userId="ee5f766e-7e18-4441-8d13-1d8d8b102d5e" providerId="ADAL" clId="{A6F8B47B-4B8E-47C6-8B62-426EEB67740B}" dt="2020-04-28T21:26:55.047" v="6444"/>
          <ac:graphicFrameMkLst>
            <pc:docMk/>
            <pc:sldMk cId="3509356243" sldId="295"/>
            <ac:graphicFrameMk id="33" creationId="{B044D019-D2EC-4892-9070-CEA576999CDD}"/>
          </ac:graphicFrameMkLst>
        </pc:graphicFrameChg>
        <pc:picChg chg="del">
          <ac:chgData name="Raul Glasinovic" userId="ee5f766e-7e18-4441-8d13-1d8d8b102d5e" providerId="ADAL" clId="{A6F8B47B-4B8E-47C6-8B62-426EEB67740B}" dt="2020-04-28T21:17:21.560" v="6310" actId="478"/>
          <ac:picMkLst>
            <pc:docMk/>
            <pc:sldMk cId="3509356243" sldId="295"/>
            <ac:picMk id="8" creationId="{C3A9FBB9-AD40-4F3E-8672-BEF9C8438A28}"/>
          </ac:picMkLst>
        </pc:picChg>
        <pc:picChg chg="add mod">
          <ac:chgData name="Raul Glasinovic" userId="ee5f766e-7e18-4441-8d13-1d8d8b102d5e" providerId="ADAL" clId="{A6F8B47B-4B8E-47C6-8B62-426EEB67740B}" dt="2020-04-28T21:17:48.855" v="6313"/>
          <ac:picMkLst>
            <pc:docMk/>
            <pc:sldMk cId="3509356243" sldId="295"/>
            <ac:picMk id="9" creationId="{FF6C3058-1E80-440F-87B4-76138A27CEC1}"/>
          </ac:picMkLst>
        </pc:picChg>
      </pc:sldChg>
      <pc:sldChg chg="addSp delSp modSp add">
        <pc:chgData name="Raul Glasinovic" userId="ee5f766e-7e18-4441-8d13-1d8d8b102d5e" providerId="ADAL" clId="{A6F8B47B-4B8E-47C6-8B62-426EEB67740B}" dt="2020-04-28T21:38:52.344" v="6605" actId="20577"/>
        <pc:sldMkLst>
          <pc:docMk/>
          <pc:sldMk cId="3728997911" sldId="296"/>
        </pc:sldMkLst>
        <pc:spChg chg="mod">
          <ac:chgData name="Raul Glasinovic" userId="ee5f766e-7e18-4441-8d13-1d8d8b102d5e" providerId="ADAL" clId="{A6F8B47B-4B8E-47C6-8B62-426EEB67740B}" dt="2020-04-28T21:38:52.344" v="6605" actId="20577"/>
          <ac:spMkLst>
            <pc:docMk/>
            <pc:sldMk cId="3728997911" sldId="296"/>
            <ac:spMk id="5" creationId="{7C5444DA-96C8-4A97-9222-6700CCEB4FA7}"/>
          </ac:spMkLst>
        </pc:spChg>
        <pc:spChg chg="add del mod">
          <ac:chgData name="Raul Glasinovic" userId="ee5f766e-7e18-4441-8d13-1d8d8b102d5e" providerId="ADAL" clId="{A6F8B47B-4B8E-47C6-8B62-426EEB67740B}" dt="2020-04-28T21:18:05.954" v="6316"/>
          <ac:spMkLst>
            <pc:docMk/>
            <pc:sldMk cId="3728997911" sldId="296"/>
            <ac:spMk id="6" creationId="{29B94D88-16B7-4A51-94F3-C1914A3002AA}"/>
          </ac:spMkLst>
        </pc:spChg>
        <pc:spChg chg="mod">
          <ac:chgData name="Raul Glasinovic" userId="ee5f766e-7e18-4441-8d13-1d8d8b102d5e" providerId="ADAL" clId="{A6F8B47B-4B8E-47C6-8B62-426EEB67740B}" dt="2020-04-28T21:20:30.826" v="6334" actId="108"/>
          <ac:spMkLst>
            <pc:docMk/>
            <pc:sldMk cId="3728997911" sldId="296"/>
            <ac:spMk id="21" creationId="{3B67CEA0-BDDF-48DA-8B33-A8C864D6404E}"/>
          </ac:spMkLst>
        </pc:spChg>
        <pc:spChg chg="mod">
          <ac:chgData name="Raul Glasinovic" userId="ee5f766e-7e18-4441-8d13-1d8d8b102d5e" providerId="ADAL" clId="{A6F8B47B-4B8E-47C6-8B62-426EEB67740B}" dt="2020-04-28T21:20:26.527" v="6333" actId="108"/>
          <ac:spMkLst>
            <pc:docMk/>
            <pc:sldMk cId="3728997911" sldId="296"/>
            <ac:spMk id="24" creationId="{7C827244-AC7A-453C-8F56-C3764C050075}"/>
          </ac:spMkLst>
        </pc:spChg>
        <pc:spChg chg="del">
          <ac:chgData name="Raul Glasinovic" userId="ee5f766e-7e18-4441-8d13-1d8d8b102d5e" providerId="ADAL" clId="{A6F8B47B-4B8E-47C6-8B62-426EEB67740B}" dt="2020-04-28T21:23:21.966" v="6361" actId="478"/>
          <ac:spMkLst>
            <pc:docMk/>
            <pc:sldMk cId="3728997911" sldId="296"/>
            <ac:spMk id="26" creationId="{C71B7D7F-DA7B-422D-A2F4-4F95A58271A1}"/>
          </ac:spMkLst>
        </pc:spChg>
        <pc:spChg chg="del">
          <ac:chgData name="Raul Glasinovic" userId="ee5f766e-7e18-4441-8d13-1d8d8b102d5e" providerId="ADAL" clId="{A6F8B47B-4B8E-47C6-8B62-426EEB67740B}" dt="2020-04-28T21:23:21.966" v="6361" actId="478"/>
          <ac:spMkLst>
            <pc:docMk/>
            <pc:sldMk cId="3728997911" sldId="296"/>
            <ac:spMk id="27" creationId="{206E7C99-91F7-4126-BE5C-C259BF0EE58A}"/>
          </ac:spMkLst>
        </pc:spChg>
        <pc:spChg chg="add">
          <ac:chgData name="Raul Glasinovic" userId="ee5f766e-7e18-4441-8d13-1d8d8b102d5e" providerId="ADAL" clId="{A6F8B47B-4B8E-47C6-8B62-426EEB67740B}" dt="2020-04-28T21:23:22.821" v="6362"/>
          <ac:spMkLst>
            <pc:docMk/>
            <pc:sldMk cId="3728997911" sldId="296"/>
            <ac:spMk id="28" creationId="{376EC25C-1491-4E6A-8928-DC2B2F99689C}"/>
          </ac:spMkLst>
        </pc:spChg>
        <pc:spChg chg="add">
          <ac:chgData name="Raul Glasinovic" userId="ee5f766e-7e18-4441-8d13-1d8d8b102d5e" providerId="ADAL" clId="{A6F8B47B-4B8E-47C6-8B62-426EEB67740B}" dt="2020-04-28T21:23:22.821" v="6362"/>
          <ac:spMkLst>
            <pc:docMk/>
            <pc:sldMk cId="3728997911" sldId="296"/>
            <ac:spMk id="29" creationId="{D31E4415-9352-41BA-BFAE-431298537933}"/>
          </ac:spMkLst>
        </pc:spChg>
        <pc:spChg chg="add">
          <ac:chgData name="Raul Glasinovic" userId="ee5f766e-7e18-4441-8d13-1d8d8b102d5e" providerId="ADAL" clId="{A6F8B47B-4B8E-47C6-8B62-426EEB67740B}" dt="2020-04-28T21:23:22.821" v="6362"/>
          <ac:spMkLst>
            <pc:docMk/>
            <pc:sldMk cId="3728997911" sldId="296"/>
            <ac:spMk id="30" creationId="{5F27A392-E433-4DBB-9D33-0B2FC07EAC02}"/>
          </ac:spMkLst>
        </pc:spChg>
        <pc:spChg chg="add">
          <ac:chgData name="Raul Glasinovic" userId="ee5f766e-7e18-4441-8d13-1d8d8b102d5e" providerId="ADAL" clId="{A6F8B47B-4B8E-47C6-8B62-426EEB67740B}" dt="2020-04-28T21:23:22.821" v="6362"/>
          <ac:spMkLst>
            <pc:docMk/>
            <pc:sldMk cId="3728997911" sldId="296"/>
            <ac:spMk id="31" creationId="{2D04058A-895D-40CE-BE9D-D5A74E2AEEA1}"/>
          </ac:spMkLst>
        </pc:spChg>
        <pc:spChg chg="del">
          <ac:chgData name="Raul Glasinovic" userId="ee5f766e-7e18-4441-8d13-1d8d8b102d5e" providerId="ADAL" clId="{A6F8B47B-4B8E-47C6-8B62-426EEB67740B}" dt="2020-04-28T21:23:21.966" v="6361" actId="478"/>
          <ac:spMkLst>
            <pc:docMk/>
            <pc:sldMk cId="3728997911" sldId="296"/>
            <ac:spMk id="32" creationId="{55D43DB9-520E-48D0-9E07-5D1703881911}"/>
          </ac:spMkLst>
        </pc:spChg>
        <pc:graphicFrameChg chg="add">
          <ac:chgData name="Raul Glasinovic" userId="ee5f766e-7e18-4441-8d13-1d8d8b102d5e" providerId="ADAL" clId="{A6F8B47B-4B8E-47C6-8B62-426EEB67740B}" dt="2020-04-28T21:26:57.360" v="6445"/>
          <ac:graphicFrameMkLst>
            <pc:docMk/>
            <pc:sldMk cId="3728997911" sldId="296"/>
            <ac:graphicFrameMk id="33" creationId="{CDEA91D1-48B2-4C5E-B09A-AF1539312D1E}"/>
          </ac:graphicFrameMkLst>
        </pc:graphicFrameChg>
        <pc:picChg chg="add mod">
          <ac:chgData name="Raul Glasinovic" userId="ee5f766e-7e18-4441-8d13-1d8d8b102d5e" providerId="ADAL" clId="{A6F8B47B-4B8E-47C6-8B62-426EEB67740B}" dt="2020-04-28T21:18:05.954" v="6316"/>
          <ac:picMkLst>
            <pc:docMk/>
            <pc:sldMk cId="3728997911" sldId="296"/>
            <ac:picMk id="8" creationId="{781BCD81-0247-4D42-9290-51BAABB830F1}"/>
          </ac:picMkLst>
        </pc:picChg>
        <pc:picChg chg="del">
          <ac:chgData name="Raul Glasinovic" userId="ee5f766e-7e18-4441-8d13-1d8d8b102d5e" providerId="ADAL" clId="{A6F8B47B-4B8E-47C6-8B62-426EEB67740B}" dt="2020-04-28T21:18:01.873" v="6315" actId="478"/>
          <ac:picMkLst>
            <pc:docMk/>
            <pc:sldMk cId="3728997911" sldId="296"/>
            <ac:picMk id="9" creationId="{FF6C3058-1E80-440F-87B4-76138A27CEC1}"/>
          </ac:picMkLst>
        </pc:picChg>
      </pc:sldChg>
    </pc:docChg>
  </pc:docChgLst>
  <pc:docChgLst>
    <pc:chgData name="Raul Glasinovic" userId="ee5f766e-7e18-4441-8d13-1d8d8b102d5e" providerId="ADAL" clId="{6C15FB7F-6258-4C80-B5D4-29AE13B11DEB}"/>
    <pc:docChg chg="undo addSld delSld modSld modMainMaster">
      <pc:chgData name="Raul Glasinovic" userId="ee5f766e-7e18-4441-8d13-1d8d8b102d5e" providerId="ADAL" clId="{6C15FB7F-6258-4C80-B5D4-29AE13B11DEB}" dt="2020-04-06T12:57:17.789" v="21"/>
      <pc:docMkLst>
        <pc:docMk/>
      </pc:docMkLst>
      <pc:sldChg chg="addSp modSp">
        <pc:chgData name="Raul Glasinovic" userId="ee5f766e-7e18-4441-8d13-1d8d8b102d5e" providerId="ADAL" clId="{6C15FB7F-6258-4C80-B5D4-29AE13B11DEB}" dt="2020-04-05T22:07:43.444" v="16" actId="12"/>
        <pc:sldMkLst>
          <pc:docMk/>
          <pc:sldMk cId="2868512775" sldId="256"/>
        </pc:sldMkLst>
        <pc:spChg chg="add mod">
          <ac:chgData name="Raul Glasinovic" userId="ee5f766e-7e18-4441-8d13-1d8d8b102d5e" providerId="ADAL" clId="{6C15FB7F-6258-4C80-B5D4-29AE13B11DEB}" dt="2020-04-05T22:05:58.395" v="5" actId="20577"/>
          <ac:spMkLst>
            <pc:docMk/>
            <pc:sldMk cId="2868512775" sldId="256"/>
            <ac:spMk id="12" creationId="{93F1CA18-75A7-46E1-9800-4FAD2E36D959}"/>
          </ac:spMkLst>
        </pc:spChg>
        <pc:spChg chg="mod">
          <ac:chgData name="Raul Glasinovic" userId="ee5f766e-7e18-4441-8d13-1d8d8b102d5e" providerId="ADAL" clId="{6C15FB7F-6258-4C80-B5D4-29AE13B11DEB}" dt="2020-04-05T22:07:43.444" v="16" actId="12"/>
          <ac:spMkLst>
            <pc:docMk/>
            <pc:sldMk cId="2868512775" sldId="256"/>
            <ac:spMk id="22" creationId="{0BF53F71-4148-4F7F-85C9-9260C3C4C65B}"/>
          </ac:spMkLst>
        </pc:spChg>
      </pc:sldChg>
      <pc:sldChg chg="addSp">
        <pc:chgData name="Raul Glasinovic" userId="ee5f766e-7e18-4441-8d13-1d8d8b102d5e" providerId="ADAL" clId="{6C15FB7F-6258-4C80-B5D4-29AE13B11DEB}" dt="2020-04-06T12:57:17.789" v="21"/>
        <pc:sldMkLst>
          <pc:docMk/>
          <pc:sldMk cId="1482297703" sldId="277"/>
        </pc:sldMkLst>
        <pc:spChg chg="add">
          <ac:chgData name="Raul Glasinovic" userId="ee5f766e-7e18-4441-8d13-1d8d8b102d5e" providerId="ADAL" clId="{6C15FB7F-6258-4C80-B5D4-29AE13B11DEB}" dt="2020-04-06T12:57:17.789" v="21"/>
          <ac:spMkLst>
            <pc:docMk/>
            <pc:sldMk cId="1482297703" sldId="277"/>
            <ac:spMk id="17" creationId="{5E09CF15-2355-432A-BC45-6DEEAE6F1DDC}"/>
          </ac:spMkLst>
        </pc:spChg>
        <pc:spChg chg="add">
          <ac:chgData name="Raul Glasinovic" userId="ee5f766e-7e18-4441-8d13-1d8d8b102d5e" providerId="ADAL" clId="{6C15FB7F-6258-4C80-B5D4-29AE13B11DEB}" dt="2020-04-06T12:57:17.789" v="21"/>
          <ac:spMkLst>
            <pc:docMk/>
            <pc:sldMk cId="1482297703" sldId="277"/>
            <ac:spMk id="18" creationId="{BB57BDC8-9782-473E-86CB-51691B59C320}"/>
          </ac:spMkLst>
        </pc:spChg>
      </pc:sldChg>
      <pc:sldChg chg="addSp">
        <pc:chgData name="Raul Glasinovic" userId="ee5f766e-7e18-4441-8d13-1d8d8b102d5e" providerId="ADAL" clId="{6C15FB7F-6258-4C80-B5D4-29AE13B11DEB}" dt="2020-04-06T12:56:38.570" v="20"/>
        <pc:sldMkLst>
          <pc:docMk/>
          <pc:sldMk cId="316376695" sldId="286"/>
        </pc:sldMkLst>
        <pc:spChg chg="add">
          <ac:chgData name="Raul Glasinovic" userId="ee5f766e-7e18-4441-8d13-1d8d8b102d5e" providerId="ADAL" clId="{6C15FB7F-6258-4C80-B5D4-29AE13B11DEB}" dt="2020-04-06T12:56:38.570" v="20"/>
          <ac:spMkLst>
            <pc:docMk/>
            <pc:sldMk cId="316376695" sldId="286"/>
            <ac:spMk id="14" creationId="{6264959D-9AB8-4BB0-BE01-FE03CBE32DF4}"/>
          </ac:spMkLst>
        </pc:spChg>
        <pc:spChg chg="add">
          <ac:chgData name="Raul Glasinovic" userId="ee5f766e-7e18-4441-8d13-1d8d8b102d5e" providerId="ADAL" clId="{6C15FB7F-6258-4C80-B5D4-29AE13B11DEB}" dt="2020-04-06T12:56:38.570" v="20"/>
          <ac:spMkLst>
            <pc:docMk/>
            <pc:sldMk cId="316376695" sldId="286"/>
            <ac:spMk id="15" creationId="{A2A290AD-90D4-4CE8-AC86-74360D0A7195}"/>
          </ac:spMkLst>
        </pc:spChg>
        <pc:spChg chg="add">
          <ac:chgData name="Raul Glasinovic" userId="ee5f766e-7e18-4441-8d13-1d8d8b102d5e" providerId="ADAL" clId="{6C15FB7F-6258-4C80-B5D4-29AE13B11DEB}" dt="2020-04-06T12:56:38.570" v="20"/>
          <ac:spMkLst>
            <pc:docMk/>
            <pc:sldMk cId="316376695" sldId="286"/>
            <ac:spMk id="16" creationId="{97A77B0C-F919-423C-8054-9130BB003CB7}"/>
          </ac:spMkLst>
        </pc:spChg>
        <pc:spChg chg="add">
          <ac:chgData name="Raul Glasinovic" userId="ee5f766e-7e18-4441-8d13-1d8d8b102d5e" providerId="ADAL" clId="{6C15FB7F-6258-4C80-B5D4-29AE13B11DEB}" dt="2020-04-06T12:56:38.570" v="20"/>
          <ac:spMkLst>
            <pc:docMk/>
            <pc:sldMk cId="316376695" sldId="286"/>
            <ac:spMk id="17" creationId="{E5A29DD3-FBD7-46CE-9E09-F6E47DA66448}"/>
          </ac:spMkLst>
        </pc:spChg>
        <pc:spChg chg="add">
          <ac:chgData name="Raul Glasinovic" userId="ee5f766e-7e18-4441-8d13-1d8d8b102d5e" providerId="ADAL" clId="{6C15FB7F-6258-4C80-B5D4-29AE13B11DEB}" dt="2020-04-06T12:56:38.570" v="20"/>
          <ac:spMkLst>
            <pc:docMk/>
            <pc:sldMk cId="316376695" sldId="286"/>
            <ac:spMk id="18" creationId="{76FE2641-BB25-49E2-AB7E-F9A12A499466}"/>
          </ac:spMkLst>
        </pc:spChg>
      </pc:sldChg>
      <pc:sldMasterChg chg="modSldLayout">
        <pc:chgData name="Raul Glasinovic" userId="ee5f766e-7e18-4441-8d13-1d8d8b102d5e" providerId="ADAL" clId="{6C15FB7F-6258-4C80-B5D4-29AE13B11DEB}" dt="2020-04-05T22:05:47.098" v="0"/>
        <pc:sldMasterMkLst>
          <pc:docMk/>
          <pc:sldMasterMk cId="1728515899" sldId="2147483689"/>
        </pc:sldMasterMkLst>
        <pc:sldLayoutChg chg="delSp">
          <pc:chgData name="Raul Glasinovic" userId="ee5f766e-7e18-4441-8d13-1d8d8b102d5e" providerId="ADAL" clId="{6C15FB7F-6258-4C80-B5D4-29AE13B11DEB}" dt="2020-04-05T22:05:47.098" v="0"/>
          <pc:sldLayoutMkLst>
            <pc:docMk/>
            <pc:sldMasterMk cId="1728515899" sldId="2147483689"/>
            <pc:sldLayoutMk cId="1117967125" sldId="2147483694"/>
          </pc:sldLayoutMkLst>
          <pc:spChg chg="del">
            <ac:chgData name="Raul Glasinovic" userId="ee5f766e-7e18-4441-8d13-1d8d8b102d5e" providerId="ADAL" clId="{6C15FB7F-6258-4C80-B5D4-29AE13B11DEB}" dt="2020-04-05T22:05:47.098" v="0"/>
            <ac:spMkLst>
              <pc:docMk/>
              <pc:sldMasterMk cId="1728515899" sldId="2147483689"/>
              <pc:sldLayoutMk cId="1117967125" sldId="2147483694"/>
              <ac:spMk id="22" creationId="{4CE022AB-8EE3-401F-87F0-E91D0FC64481}"/>
            </ac:spMkLst>
          </pc:spChg>
        </pc:sldLayoutChg>
      </pc:sldMasterChg>
    </pc:docChg>
  </pc:docChgLst>
  <pc:docChgLst>
    <pc:chgData name="Raul Glasinovic" userId="ee5f766e-7e18-4441-8d13-1d8d8b102d5e" providerId="ADAL" clId="{826C77E4-F7E9-4A71-8E1F-06EF8922DB1B}"/>
    <pc:docChg chg="undo redo custSel addSld delSld modSld sldOrd modMainMaster">
      <pc:chgData name="Raul Glasinovic" userId="ee5f766e-7e18-4441-8d13-1d8d8b102d5e" providerId="ADAL" clId="{826C77E4-F7E9-4A71-8E1F-06EF8922DB1B}" dt="2020-04-03T18:53:25.533" v="1979"/>
      <pc:docMkLst>
        <pc:docMk/>
      </pc:docMkLst>
      <pc:sldChg chg="addSp delSp modSp">
        <pc:chgData name="Raul Glasinovic" userId="ee5f766e-7e18-4441-8d13-1d8d8b102d5e" providerId="ADAL" clId="{826C77E4-F7E9-4A71-8E1F-06EF8922DB1B}" dt="2020-04-03T16:24:28.838" v="1638"/>
        <pc:sldMkLst>
          <pc:docMk/>
          <pc:sldMk cId="2868512775" sldId="256"/>
        </pc:sldMkLst>
        <pc:spChg chg="add del mod">
          <ac:chgData name="Raul Glasinovic" userId="ee5f766e-7e18-4441-8d13-1d8d8b102d5e" providerId="ADAL" clId="{826C77E4-F7E9-4A71-8E1F-06EF8922DB1B}" dt="2020-04-03T15:09:05.485" v="604"/>
          <ac:spMkLst>
            <pc:docMk/>
            <pc:sldMk cId="2868512775" sldId="256"/>
            <ac:spMk id="3" creationId="{4A48137C-EBB9-458A-B5D6-05D8B341EE06}"/>
          </ac:spMkLst>
        </pc:spChg>
        <pc:spChg chg="add del mod">
          <ac:chgData name="Raul Glasinovic" userId="ee5f766e-7e18-4441-8d13-1d8d8b102d5e" providerId="ADAL" clId="{826C77E4-F7E9-4A71-8E1F-06EF8922DB1B}" dt="2020-04-03T15:08:40.448" v="603"/>
          <ac:spMkLst>
            <pc:docMk/>
            <pc:sldMk cId="2868512775" sldId="256"/>
            <ac:spMk id="4" creationId="{553524BC-B518-4B22-A6FF-50FA9F76BF14}"/>
          </ac:spMkLst>
        </pc:spChg>
        <pc:spChg chg="del">
          <ac:chgData name="Raul Glasinovic" userId="ee5f766e-7e18-4441-8d13-1d8d8b102d5e" providerId="ADAL" clId="{826C77E4-F7E9-4A71-8E1F-06EF8922DB1B}" dt="2020-04-03T15:09:12.550" v="606" actId="478"/>
          <ac:spMkLst>
            <pc:docMk/>
            <pc:sldMk cId="2868512775" sldId="256"/>
            <ac:spMk id="5" creationId="{A78CBF22-7998-4FD1-97EE-0D44CB56D82D}"/>
          </ac:spMkLst>
        </pc:spChg>
        <pc:spChg chg="del">
          <ac:chgData name="Raul Glasinovic" userId="ee5f766e-7e18-4441-8d13-1d8d8b102d5e" providerId="ADAL" clId="{826C77E4-F7E9-4A71-8E1F-06EF8922DB1B}" dt="2020-04-03T15:08:28.280" v="601" actId="478"/>
          <ac:spMkLst>
            <pc:docMk/>
            <pc:sldMk cId="2868512775" sldId="256"/>
            <ac:spMk id="6" creationId="{05BF0124-9779-4F4D-8DED-3FA28AF143D2}"/>
          </ac:spMkLst>
        </pc:spChg>
        <pc:spChg chg="mod topLvl">
          <ac:chgData name="Raul Glasinovic" userId="ee5f766e-7e18-4441-8d13-1d8d8b102d5e" providerId="ADAL" clId="{826C77E4-F7E9-4A71-8E1F-06EF8922DB1B}" dt="2020-04-03T15:49:05.980" v="1179" actId="207"/>
          <ac:spMkLst>
            <pc:docMk/>
            <pc:sldMk cId="2868512775" sldId="256"/>
            <ac:spMk id="7" creationId="{274D7DBC-08E7-46D9-8F8D-D215AB13AAE3}"/>
          </ac:spMkLst>
        </pc:spChg>
        <pc:spChg chg="mod topLvl">
          <ac:chgData name="Raul Glasinovic" userId="ee5f766e-7e18-4441-8d13-1d8d8b102d5e" providerId="ADAL" clId="{826C77E4-F7E9-4A71-8E1F-06EF8922DB1B}" dt="2020-04-03T15:49:05.980" v="1179" actId="207"/>
          <ac:spMkLst>
            <pc:docMk/>
            <pc:sldMk cId="2868512775" sldId="256"/>
            <ac:spMk id="8" creationId="{DA370D33-F9CA-446A-8AC7-22B1BA74B552}"/>
          </ac:spMkLst>
        </pc:spChg>
        <pc:spChg chg="mod topLvl">
          <ac:chgData name="Raul Glasinovic" userId="ee5f766e-7e18-4441-8d13-1d8d8b102d5e" providerId="ADAL" clId="{826C77E4-F7E9-4A71-8E1F-06EF8922DB1B}" dt="2020-04-03T15:49:05.980" v="1179" actId="207"/>
          <ac:spMkLst>
            <pc:docMk/>
            <pc:sldMk cId="2868512775" sldId="256"/>
            <ac:spMk id="9" creationId="{6E0C90CF-F63E-48F6-8843-E99729B05E4C}"/>
          </ac:spMkLst>
        </pc:spChg>
        <pc:spChg chg="mod topLvl">
          <ac:chgData name="Raul Glasinovic" userId="ee5f766e-7e18-4441-8d13-1d8d8b102d5e" providerId="ADAL" clId="{826C77E4-F7E9-4A71-8E1F-06EF8922DB1B}" dt="2020-04-03T15:49:05.980" v="1179" actId="207"/>
          <ac:spMkLst>
            <pc:docMk/>
            <pc:sldMk cId="2868512775" sldId="256"/>
            <ac:spMk id="10" creationId="{37C9917E-950F-4B67-850A-EB0EEE22A6DD}"/>
          </ac:spMkLst>
        </pc:spChg>
        <pc:spChg chg="mod topLvl">
          <ac:chgData name="Raul Glasinovic" userId="ee5f766e-7e18-4441-8d13-1d8d8b102d5e" providerId="ADAL" clId="{826C77E4-F7E9-4A71-8E1F-06EF8922DB1B}" dt="2020-04-03T15:49:05.980" v="1179" actId="207"/>
          <ac:spMkLst>
            <pc:docMk/>
            <pc:sldMk cId="2868512775" sldId="256"/>
            <ac:spMk id="11" creationId="{BAF9E916-4F29-496A-91B9-7E0863568888}"/>
          </ac:spMkLst>
        </pc:spChg>
        <pc:spChg chg="add del mod">
          <ac:chgData name="Raul Glasinovic" userId="ee5f766e-7e18-4441-8d13-1d8d8b102d5e" providerId="ADAL" clId="{826C77E4-F7E9-4A71-8E1F-06EF8922DB1B}" dt="2020-04-03T15:09:08.771" v="605"/>
          <ac:spMkLst>
            <pc:docMk/>
            <pc:sldMk cId="2868512775" sldId="256"/>
            <ac:spMk id="12" creationId="{6F4F1E1D-24CF-4660-8CE0-0AF852CC8850}"/>
          </ac:spMkLst>
        </pc:spChg>
        <pc:spChg chg="del mod topLvl">
          <ac:chgData name="Raul Glasinovic" userId="ee5f766e-7e18-4441-8d13-1d8d8b102d5e" providerId="ADAL" clId="{826C77E4-F7E9-4A71-8E1F-06EF8922DB1B}" dt="2020-04-03T15:40:01.352" v="1107" actId="478"/>
          <ac:spMkLst>
            <pc:docMk/>
            <pc:sldMk cId="2868512775" sldId="256"/>
            <ac:spMk id="13" creationId="{2B6EB661-CB18-4C02-9EBF-2C1BD8BA4706}"/>
          </ac:spMkLst>
        </pc:spChg>
        <pc:spChg chg="del mod topLvl">
          <ac:chgData name="Raul Glasinovic" userId="ee5f766e-7e18-4441-8d13-1d8d8b102d5e" providerId="ADAL" clId="{826C77E4-F7E9-4A71-8E1F-06EF8922DB1B}" dt="2020-04-03T15:39:49.600" v="1097" actId="478"/>
          <ac:spMkLst>
            <pc:docMk/>
            <pc:sldMk cId="2868512775" sldId="256"/>
            <ac:spMk id="14" creationId="{F901FEF3-34E6-42CE-B04C-47BB3E6E979F}"/>
          </ac:spMkLst>
        </pc:spChg>
        <pc:spChg chg="mod topLvl">
          <ac:chgData name="Raul Glasinovic" userId="ee5f766e-7e18-4441-8d13-1d8d8b102d5e" providerId="ADAL" clId="{826C77E4-F7E9-4A71-8E1F-06EF8922DB1B}" dt="2020-04-03T16:24:28.838" v="1638"/>
          <ac:spMkLst>
            <pc:docMk/>
            <pc:sldMk cId="2868512775" sldId="256"/>
            <ac:spMk id="15" creationId="{4F083F20-BE63-478A-9CB3-FFC7B4972E34}"/>
          </ac:spMkLst>
        </pc:spChg>
        <pc:spChg chg="add del mod topLvl">
          <ac:chgData name="Raul Glasinovic" userId="ee5f766e-7e18-4441-8d13-1d8d8b102d5e" providerId="ADAL" clId="{826C77E4-F7E9-4A71-8E1F-06EF8922DB1B}" dt="2020-04-03T15:39:14.407" v="1081" actId="478"/>
          <ac:spMkLst>
            <pc:docMk/>
            <pc:sldMk cId="2868512775" sldId="256"/>
            <ac:spMk id="16" creationId="{5BF80E1C-10C6-45A8-88BE-73B763F35B27}"/>
          </ac:spMkLst>
        </pc:spChg>
        <pc:spChg chg="add del mod topLvl">
          <ac:chgData name="Raul Glasinovic" userId="ee5f766e-7e18-4441-8d13-1d8d8b102d5e" providerId="ADAL" clId="{826C77E4-F7E9-4A71-8E1F-06EF8922DB1B}" dt="2020-04-03T15:39:14.407" v="1081" actId="478"/>
          <ac:spMkLst>
            <pc:docMk/>
            <pc:sldMk cId="2868512775" sldId="256"/>
            <ac:spMk id="17" creationId="{3D83D30E-18D8-47FD-A7C4-3F6A4AAAB307}"/>
          </ac:spMkLst>
        </pc:spChg>
        <pc:spChg chg="del">
          <ac:chgData name="Raul Glasinovic" userId="ee5f766e-7e18-4441-8d13-1d8d8b102d5e" providerId="ADAL" clId="{826C77E4-F7E9-4A71-8E1F-06EF8922DB1B}" dt="2020-04-03T15:09:14.115" v="607" actId="478"/>
          <ac:spMkLst>
            <pc:docMk/>
            <pc:sldMk cId="2868512775" sldId="256"/>
            <ac:spMk id="18" creationId="{FB8E7707-07F8-4043-B731-326324B905C7}"/>
          </ac:spMkLst>
        </pc:spChg>
        <pc:spChg chg="add del mod">
          <ac:chgData name="Raul Glasinovic" userId="ee5f766e-7e18-4441-8d13-1d8d8b102d5e" providerId="ADAL" clId="{826C77E4-F7E9-4A71-8E1F-06EF8922DB1B}" dt="2020-04-03T15:09:08.771" v="605"/>
          <ac:spMkLst>
            <pc:docMk/>
            <pc:sldMk cId="2868512775" sldId="256"/>
            <ac:spMk id="19" creationId="{8247E924-78AB-44D5-9B3B-F284278E41C0}"/>
          </ac:spMkLst>
        </pc:spChg>
        <pc:spChg chg="add del mod">
          <ac:chgData name="Raul Glasinovic" userId="ee5f766e-7e18-4441-8d13-1d8d8b102d5e" providerId="ADAL" clId="{826C77E4-F7E9-4A71-8E1F-06EF8922DB1B}" dt="2020-04-03T15:09:08.771" v="605"/>
          <ac:spMkLst>
            <pc:docMk/>
            <pc:sldMk cId="2868512775" sldId="256"/>
            <ac:spMk id="20" creationId="{DCB9C038-273E-4DFB-BC48-125E1CE34562}"/>
          </ac:spMkLst>
        </pc:spChg>
        <pc:spChg chg="add del mod">
          <ac:chgData name="Raul Glasinovic" userId="ee5f766e-7e18-4441-8d13-1d8d8b102d5e" providerId="ADAL" clId="{826C77E4-F7E9-4A71-8E1F-06EF8922DB1B}" dt="2020-04-03T15:09:08.771" v="605"/>
          <ac:spMkLst>
            <pc:docMk/>
            <pc:sldMk cId="2868512775" sldId="256"/>
            <ac:spMk id="21" creationId="{215D6863-2771-4682-BFAA-313EC7191176}"/>
          </ac:spMkLst>
        </pc:spChg>
        <pc:spChg chg="add del mod">
          <ac:chgData name="Raul Glasinovic" userId="ee5f766e-7e18-4441-8d13-1d8d8b102d5e" providerId="ADAL" clId="{826C77E4-F7E9-4A71-8E1F-06EF8922DB1B}" dt="2020-04-03T15:10:51.103" v="679" actId="20577"/>
          <ac:spMkLst>
            <pc:docMk/>
            <pc:sldMk cId="2868512775" sldId="256"/>
            <ac:spMk id="22" creationId="{0BF53F71-4148-4F7F-85C9-9260C3C4C65B}"/>
          </ac:spMkLst>
        </pc:spChg>
        <pc:spChg chg="add mod">
          <ac:chgData name="Raul Glasinovic" userId="ee5f766e-7e18-4441-8d13-1d8d8b102d5e" providerId="ADAL" clId="{826C77E4-F7E9-4A71-8E1F-06EF8922DB1B}" dt="2020-04-03T15:40:35.841" v="1116" actId="207"/>
          <ac:spMkLst>
            <pc:docMk/>
            <pc:sldMk cId="2868512775" sldId="256"/>
            <ac:spMk id="23" creationId="{3539293A-5EB7-4A55-AED0-BCDECBB54333}"/>
          </ac:spMkLst>
        </pc:spChg>
        <pc:spChg chg="add mod">
          <ac:chgData name="Raul Glasinovic" userId="ee5f766e-7e18-4441-8d13-1d8d8b102d5e" providerId="ADAL" clId="{826C77E4-F7E9-4A71-8E1F-06EF8922DB1B}" dt="2020-04-03T15:40:55.774" v="1117"/>
          <ac:spMkLst>
            <pc:docMk/>
            <pc:sldMk cId="2868512775" sldId="256"/>
            <ac:spMk id="24" creationId="{CC9959D7-978F-4A1C-833F-35B052F9DB11}"/>
          </ac:spMkLst>
        </pc:spChg>
        <pc:grpChg chg="add del mod">
          <ac:chgData name="Raul Glasinovic" userId="ee5f766e-7e18-4441-8d13-1d8d8b102d5e" providerId="ADAL" clId="{826C77E4-F7E9-4A71-8E1F-06EF8922DB1B}" dt="2020-04-03T15:39:01.370" v="1076" actId="165"/>
          <ac:grpSpMkLst>
            <pc:docMk/>
            <pc:sldMk cId="2868512775" sldId="256"/>
            <ac:grpSpMk id="2" creationId="{DA51F926-79DF-4D0E-A706-E08C5BD4A669}"/>
          </ac:grpSpMkLst>
        </pc:grpChg>
      </pc:sldChg>
      <pc:sldChg chg="addSp delSp modSp add">
        <pc:chgData name="Raul Glasinovic" userId="ee5f766e-7e18-4441-8d13-1d8d8b102d5e" providerId="ADAL" clId="{826C77E4-F7E9-4A71-8E1F-06EF8922DB1B}" dt="2020-04-03T15:43:39.819" v="1138"/>
        <pc:sldMkLst>
          <pc:docMk/>
          <pc:sldMk cId="643886375" sldId="257"/>
        </pc:sldMkLst>
        <pc:spChg chg="del">
          <ac:chgData name="Raul Glasinovic" userId="ee5f766e-7e18-4441-8d13-1d8d8b102d5e" providerId="ADAL" clId="{826C77E4-F7E9-4A71-8E1F-06EF8922DB1B}" dt="2020-04-03T13:58:45.152" v="37"/>
          <ac:spMkLst>
            <pc:docMk/>
            <pc:sldMk cId="643886375" sldId="257"/>
            <ac:spMk id="2" creationId="{3FDBA8B9-EEC0-4748-A101-7522A35C3D21}"/>
          </ac:spMkLst>
        </pc:spChg>
        <pc:spChg chg="del">
          <ac:chgData name="Raul Glasinovic" userId="ee5f766e-7e18-4441-8d13-1d8d8b102d5e" providerId="ADAL" clId="{826C77E4-F7E9-4A71-8E1F-06EF8922DB1B}" dt="2020-04-03T13:58:45.152" v="37"/>
          <ac:spMkLst>
            <pc:docMk/>
            <pc:sldMk cId="643886375" sldId="257"/>
            <ac:spMk id="3" creationId="{D9D58CFB-E2F9-428B-A626-F5B83F1302F7}"/>
          </ac:spMkLst>
        </pc:spChg>
        <pc:spChg chg="del">
          <ac:chgData name="Raul Glasinovic" userId="ee5f766e-7e18-4441-8d13-1d8d8b102d5e" providerId="ADAL" clId="{826C77E4-F7E9-4A71-8E1F-06EF8922DB1B}" dt="2020-04-03T13:58:45.152" v="37"/>
          <ac:spMkLst>
            <pc:docMk/>
            <pc:sldMk cId="643886375" sldId="257"/>
            <ac:spMk id="4" creationId="{04FE52BD-F3E6-42C8-9FE5-8D25EB9AB3E8}"/>
          </ac:spMkLst>
        </pc:spChg>
        <pc:spChg chg="del">
          <ac:chgData name="Raul Glasinovic" userId="ee5f766e-7e18-4441-8d13-1d8d8b102d5e" providerId="ADAL" clId="{826C77E4-F7E9-4A71-8E1F-06EF8922DB1B}" dt="2020-04-03T13:58:45.152" v="37"/>
          <ac:spMkLst>
            <pc:docMk/>
            <pc:sldMk cId="643886375" sldId="257"/>
            <ac:spMk id="5" creationId="{FA68D36C-32DC-40C3-991D-2AC45C8DF684}"/>
          </ac:spMkLst>
        </pc:spChg>
        <pc:spChg chg="add del mod">
          <ac:chgData name="Raul Glasinovic" userId="ee5f766e-7e18-4441-8d13-1d8d8b102d5e" providerId="ADAL" clId="{826C77E4-F7E9-4A71-8E1F-06EF8922DB1B}" dt="2020-04-03T13:59:46.430" v="38" actId="931"/>
          <ac:spMkLst>
            <pc:docMk/>
            <pc:sldMk cId="643886375" sldId="257"/>
            <ac:spMk id="6" creationId="{171510F0-9E94-432A-98A0-0E712E45EEE3}"/>
          </ac:spMkLst>
        </pc:spChg>
        <pc:spChg chg="add mod">
          <ac:chgData name="Raul Glasinovic" userId="ee5f766e-7e18-4441-8d13-1d8d8b102d5e" providerId="ADAL" clId="{826C77E4-F7E9-4A71-8E1F-06EF8922DB1B}" dt="2020-04-03T15:43:39.819" v="1138"/>
          <ac:spMkLst>
            <pc:docMk/>
            <pc:sldMk cId="643886375" sldId="257"/>
            <ac:spMk id="7" creationId="{D0B1219D-B636-49B7-B2C2-8F4D101B6B44}"/>
          </ac:spMkLst>
        </pc:spChg>
        <pc:spChg chg="add mod">
          <ac:chgData name="Raul Glasinovic" userId="ee5f766e-7e18-4441-8d13-1d8d8b102d5e" providerId="ADAL" clId="{826C77E4-F7E9-4A71-8E1F-06EF8922DB1B}" dt="2020-04-03T14:03:28.519" v="88" actId="20577"/>
          <ac:spMkLst>
            <pc:docMk/>
            <pc:sldMk cId="643886375" sldId="257"/>
            <ac:spMk id="8" creationId="{2490D0FA-895F-4C05-A853-625387DA76E6}"/>
          </ac:spMkLst>
        </pc:spChg>
        <pc:spChg chg="add mod">
          <ac:chgData name="Raul Glasinovic" userId="ee5f766e-7e18-4441-8d13-1d8d8b102d5e" providerId="ADAL" clId="{826C77E4-F7E9-4A71-8E1F-06EF8922DB1B}" dt="2020-04-03T14:02:31.546" v="79" actId="20577"/>
          <ac:spMkLst>
            <pc:docMk/>
            <pc:sldMk cId="643886375" sldId="257"/>
            <ac:spMk id="9" creationId="{3B346D66-6BB1-4358-95D4-50C005BFE1B5}"/>
          </ac:spMkLst>
        </pc:spChg>
        <pc:spChg chg="add del mod">
          <ac:chgData name="Raul Glasinovic" userId="ee5f766e-7e18-4441-8d13-1d8d8b102d5e" providerId="ADAL" clId="{826C77E4-F7E9-4A71-8E1F-06EF8922DB1B}" dt="2020-04-03T14:11:19.702" v="352"/>
          <ac:spMkLst>
            <pc:docMk/>
            <pc:sldMk cId="643886375" sldId="257"/>
            <ac:spMk id="12" creationId="{E2A50C27-D4BF-495C-8999-99F7990469DF}"/>
          </ac:spMkLst>
        </pc:spChg>
        <pc:spChg chg="add del mod">
          <ac:chgData name="Raul Glasinovic" userId="ee5f766e-7e18-4441-8d13-1d8d8b102d5e" providerId="ADAL" clId="{826C77E4-F7E9-4A71-8E1F-06EF8922DB1B}" dt="2020-04-03T14:11:19.702" v="352"/>
          <ac:spMkLst>
            <pc:docMk/>
            <pc:sldMk cId="643886375" sldId="257"/>
            <ac:spMk id="13" creationId="{CEA806F9-5DE5-49C9-8E41-43837F658B16}"/>
          </ac:spMkLst>
        </pc:spChg>
        <pc:spChg chg="add del mod">
          <ac:chgData name="Raul Glasinovic" userId="ee5f766e-7e18-4441-8d13-1d8d8b102d5e" providerId="ADAL" clId="{826C77E4-F7E9-4A71-8E1F-06EF8922DB1B}" dt="2020-04-03T14:11:19.702" v="352"/>
          <ac:spMkLst>
            <pc:docMk/>
            <pc:sldMk cId="643886375" sldId="257"/>
            <ac:spMk id="14" creationId="{FA5A69DE-D53E-4624-8E93-C2A7449F1EE7}"/>
          </ac:spMkLst>
        </pc:spChg>
        <pc:spChg chg="add del mod">
          <ac:chgData name="Raul Glasinovic" userId="ee5f766e-7e18-4441-8d13-1d8d8b102d5e" providerId="ADAL" clId="{826C77E4-F7E9-4A71-8E1F-06EF8922DB1B}" dt="2020-04-03T14:11:19.702" v="352"/>
          <ac:spMkLst>
            <pc:docMk/>
            <pc:sldMk cId="643886375" sldId="257"/>
            <ac:spMk id="15" creationId="{7B16415B-86E2-4373-B408-25B5D90AD634}"/>
          </ac:spMkLst>
        </pc:spChg>
        <pc:spChg chg="add">
          <ac:chgData name="Raul Glasinovic" userId="ee5f766e-7e18-4441-8d13-1d8d8b102d5e" providerId="ADAL" clId="{826C77E4-F7E9-4A71-8E1F-06EF8922DB1B}" dt="2020-04-03T14:11:29.865" v="357"/>
          <ac:spMkLst>
            <pc:docMk/>
            <pc:sldMk cId="643886375" sldId="257"/>
            <ac:spMk id="16" creationId="{D40834C4-CB43-4924-A259-2878E1394231}"/>
          </ac:spMkLst>
        </pc:spChg>
        <pc:spChg chg="add">
          <ac:chgData name="Raul Glasinovic" userId="ee5f766e-7e18-4441-8d13-1d8d8b102d5e" providerId="ADAL" clId="{826C77E4-F7E9-4A71-8E1F-06EF8922DB1B}" dt="2020-04-03T14:11:29.865" v="357"/>
          <ac:spMkLst>
            <pc:docMk/>
            <pc:sldMk cId="643886375" sldId="257"/>
            <ac:spMk id="17" creationId="{E752F9FB-5E60-49CB-926E-1607DC79B195}"/>
          </ac:spMkLst>
        </pc:spChg>
        <pc:spChg chg="add">
          <ac:chgData name="Raul Glasinovic" userId="ee5f766e-7e18-4441-8d13-1d8d8b102d5e" providerId="ADAL" clId="{826C77E4-F7E9-4A71-8E1F-06EF8922DB1B}" dt="2020-04-03T14:11:29.865" v="357"/>
          <ac:spMkLst>
            <pc:docMk/>
            <pc:sldMk cId="643886375" sldId="257"/>
            <ac:spMk id="18" creationId="{460ED7DA-1764-4DB3-9650-224665F0FCF5}"/>
          </ac:spMkLst>
        </pc:spChg>
        <pc:spChg chg="add">
          <ac:chgData name="Raul Glasinovic" userId="ee5f766e-7e18-4441-8d13-1d8d8b102d5e" providerId="ADAL" clId="{826C77E4-F7E9-4A71-8E1F-06EF8922DB1B}" dt="2020-04-03T14:11:29.865" v="357"/>
          <ac:spMkLst>
            <pc:docMk/>
            <pc:sldMk cId="643886375" sldId="257"/>
            <ac:spMk id="19" creationId="{B6C13F7E-BE0D-4D40-8DCF-C39982423407}"/>
          </ac:spMkLst>
        </pc:spChg>
        <pc:spChg chg="add mod">
          <ac:chgData name="Raul Glasinovic" userId="ee5f766e-7e18-4441-8d13-1d8d8b102d5e" providerId="ADAL" clId="{826C77E4-F7E9-4A71-8E1F-06EF8922DB1B}" dt="2020-04-03T15:25:35.360" v="765" actId="207"/>
          <ac:spMkLst>
            <pc:docMk/>
            <pc:sldMk cId="643886375" sldId="257"/>
            <ac:spMk id="20" creationId="{F3318B79-6746-4537-AA98-929AC5C77DCB}"/>
          </ac:spMkLst>
        </pc:spChg>
        <pc:spChg chg="add mod">
          <ac:chgData name="Raul Glasinovic" userId="ee5f766e-7e18-4441-8d13-1d8d8b102d5e" providerId="ADAL" clId="{826C77E4-F7E9-4A71-8E1F-06EF8922DB1B}" dt="2020-04-03T14:16:13.184" v="377" actId="207"/>
          <ac:spMkLst>
            <pc:docMk/>
            <pc:sldMk cId="643886375" sldId="257"/>
            <ac:spMk id="21" creationId="{07449466-AC14-4611-BC2B-D3B5193F3742}"/>
          </ac:spMkLst>
        </pc:spChg>
        <pc:spChg chg="add mod">
          <ac:chgData name="Raul Glasinovic" userId="ee5f766e-7e18-4441-8d13-1d8d8b102d5e" providerId="ADAL" clId="{826C77E4-F7E9-4A71-8E1F-06EF8922DB1B}" dt="2020-04-03T15:24:40.787" v="763"/>
          <ac:spMkLst>
            <pc:docMk/>
            <pc:sldMk cId="643886375" sldId="257"/>
            <ac:spMk id="22" creationId="{56A65C55-1B6E-45F2-A9C8-4E48A5F6D27F}"/>
          </ac:spMkLst>
        </pc:spChg>
        <pc:spChg chg="add mod">
          <ac:chgData name="Raul Glasinovic" userId="ee5f766e-7e18-4441-8d13-1d8d8b102d5e" providerId="ADAL" clId="{826C77E4-F7E9-4A71-8E1F-06EF8922DB1B}" dt="2020-04-03T15:25:35.360" v="765" actId="207"/>
          <ac:spMkLst>
            <pc:docMk/>
            <pc:sldMk cId="643886375" sldId="257"/>
            <ac:spMk id="23" creationId="{EFC1E0A4-E205-4B70-8FCB-C4CB847C2A78}"/>
          </ac:spMkLst>
        </pc:spChg>
        <pc:spChg chg="add mod">
          <ac:chgData name="Raul Glasinovic" userId="ee5f766e-7e18-4441-8d13-1d8d8b102d5e" providerId="ADAL" clId="{826C77E4-F7E9-4A71-8E1F-06EF8922DB1B}" dt="2020-04-03T15:25:00.769" v="764"/>
          <ac:spMkLst>
            <pc:docMk/>
            <pc:sldMk cId="643886375" sldId="257"/>
            <ac:spMk id="24" creationId="{703777D6-99F6-4904-9AD4-1C31F144402F}"/>
          </ac:spMkLst>
        </pc:spChg>
        <pc:spChg chg="add mod">
          <ac:chgData name="Raul Glasinovic" userId="ee5f766e-7e18-4441-8d13-1d8d8b102d5e" providerId="ADAL" clId="{826C77E4-F7E9-4A71-8E1F-06EF8922DB1B}" dt="2020-04-03T15:25:35.360" v="765" actId="207"/>
          <ac:spMkLst>
            <pc:docMk/>
            <pc:sldMk cId="643886375" sldId="257"/>
            <ac:spMk id="25" creationId="{77D0112A-59B5-4656-A68D-AF34919E3056}"/>
          </ac:spMkLst>
        </pc:spChg>
        <pc:spChg chg="add mod">
          <ac:chgData name="Raul Glasinovic" userId="ee5f766e-7e18-4441-8d13-1d8d8b102d5e" providerId="ADAL" clId="{826C77E4-F7E9-4A71-8E1F-06EF8922DB1B}" dt="2020-04-03T15:25:35.360" v="765" actId="207"/>
          <ac:spMkLst>
            <pc:docMk/>
            <pc:sldMk cId="643886375" sldId="257"/>
            <ac:spMk id="26" creationId="{CEF3D60D-173E-40C3-B9D0-F039939703F9}"/>
          </ac:spMkLst>
        </pc:spChg>
        <pc:spChg chg="add mod">
          <ac:chgData name="Raul Glasinovic" userId="ee5f766e-7e18-4441-8d13-1d8d8b102d5e" providerId="ADAL" clId="{826C77E4-F7E9-4A71-8E1F-06EF8922DB1B}" dt="2020-04-03T15:25:35.360" v="765" actId="207"/>
          <ac:spMkLst>
            <pc:docMk/>
            <pc:sldMk cId="643886375" sldId="257"/>
            <ac:spMk id="27" creationId="{D68FFD1B-5316-47CC-95AF-872C0981BEE8}"/>
          </ac:spMkLst>
        </pc:spChg>
        <pc:spChg chg="add mod">
          <ac:chgData name="Raul Glasinovic" userId="ee5f766e-7e18-4441-8d13-1d8d8b102d5e" providerId="ADAL" clId="{826C77E4-F7E9-4A71-8E1F-06EF8922DB1B}" dt="2020-04-03T15:25:35.360" v="765" actId="207"/>
          <ac:spMkLst>
            <pc:docMk/>
            <pc:sldMk cId="643886375" sldId="257"/>
            <ac:spMk id="28" creationId="{1C19F344-6F3B-487B-829A-F660C0C2439B}"/>
          </ac:spMkLst>
        </pc:spChg>
        <pc:picChg chg="add mod">
          <ac:chgData name="Raul Glasinovic" userId="ee5f766e-7e18-4441-8d13-1d8d8b102d5e" providerId="ADAL" clId="{826C77E4-F7E9-4A71-8E1F-06EF8922DB1B}" dt="2020-04-03T13:59:46.430" v="38" actId="931"/>
          <ac:picMkLst>
            <pc:docMk/>
            <pc:sldMk cId="643886375" sldId="257"/>
            <ac:picMk id="11" creationId="{FC2A5C91-254E-47EC-8C8D-6B519517B2F0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5:43:39.819" v="1138"/>
        <pc:sldMkLst>
          <pc:docMk/>
          <pc:sldMk cId="924680028" sldId="258"/>
        </pc:sldMkLst>
        <pc:spChg chg="del">
          <ac:chgData name="Raul Glasinovic" userId="ee5f766e-7e18-4441-8d13-1d8d8b102d5e" providerId="ADAL" clId="{826C77E4-F7E9-4A71-8E1F-06EF8922DB1B}" dt="2020-04-03T14:00:21.461" v="40" actId="931"/>
          <ac:spMkLst>
            <pc:docMk/>
            <pc:sldMk cId="924680028" sldId="258"/>
            <ac:spMk id="2" creationId="{24E495C6-6CE9-4948-9599-5F4F7E18F9AD}"/>
          </ac:spMkLst>
        </pc:spChg>
        <pc:spChg chg="mod">
          <ac:chgData name="Raul Glasinovic" userId="ee5f766e-7e18-4441-8d13-1d8d8b102d5e" providerId="ADAL" clId="{826C77E4-F7E9-4A71-8E1F-06EF8922DB1B}" dt="2020-04-03T15:43:39.819" v="1138"/>
          <ac:spMkLst>
            <pc:docMk/>
            <pc:sldMk cId="924680028" sldId="258"/>
            <ac:spMk id="3" creationId="{23A0492D-4581-4F00-8113-AAABB62F539B}"/>
          </ac:spMkLst>
        </pc:spChg>
        <pc:spChg chg="mod">
          <ac:chgData name="Raul Glasinovic" userId="ee5f766e-7e18-4441-8d13-1d8d8b102d5e" providerId="ADAL" clId="{826C77E4-F7E9-4A71-8E1F-06EF8922DB1B}" dt="2020-04-03T14:03:39.708" v="101" actId="20577"/>
          <ac:spMkLst>
            <pc:docMk/>
            <pc:sldMk cId="924680028" sldId="258"/>
            <ac:spMk id="4" creationId="{1DBC09AF-082A-4FEF-A806-F0232EB865EF}"/>
          </ac:spMkLst>
        </pc:spChg>
        <pc:spChg chg="mod">
          <ac:chgData name="Raul Glasinovic" userId="ee5f766e-7e18-4441-8d13-1d8d8b102d5e" providerId="ADAL" clId="{826C77E4-F7E9-4A71-8E1F-06EF8922DB1B}" dt="2020-04-03T14:03:48.096" v="130" actId="20577"/>
          <ac:spMkLst>
            <pc:docMk/>
            <pc:sldMk cId="924680028" sldId="258"/>
            <ac:spMk id="5" creationId="{9A9EB5D4-9C8E-4BDE-A282-E8AF4B503700}"/>
          </ac:spMkLst>
        </pc:spChg>
        <pc:spChg chg="add del mod">
          <ac:chgData name="Raul Glasinovic" userId="ee5f766e-7e18-4441-8d13-1d8d8b102d5e" providerId="ADAL" clId="{826C77E4-F7E9-4A71-8E1F-06EF8922DB1B}" dt="2020-04-03T14:03:15.691" v="81" actId="931"/>
          <ac:spMkLst>
            <pc:docMk/>
            <pc:sldMk cId="924680028" sldId="258"/>
            <ac:spMk id="9" creationId="{55F36CB0-BBA9-4668-B574-D548929BB6B3}"/>
          </ac:spMkLst>
        </pc:spChg>
        <pc:spChg chg="add mod">
          <ac:chgData name="Raul Glasinovic" userId="ee5f766e-7e18-4441-8d13-1d8d8b102d5e" providerId="ADAL" clId="{826C77E4-F7E9-4A71-8E1F-06EF8922DB1B}" dt="2020-04-03T14:12:19.931" v="365" actId="108"/>
          <ac:spMkLst>
            <pc:docMk/>
            <pc:sldMk cId="924680028" sldId="258"/>
            <ac:spMk id="12" creationId="{4117D29F-4AC5-497A-A411-1777C5B7E7BA}"/>
          </ac:spMkLst>
        </pc:spChg>
        <pc:spChg chg="add mod">
          <ac:chgData name="Raul Glasinovic" userId="ee5f766e-7e18-4441-8d13-1d8d8b102d5e" providerId="ADAL" clId="{826C77E4-F7E9-4A71-8E1F-06EF8922DB1B}" dt="2020-04-03T14:11:38.284" v="358" actId="108"/>
          <ac:spMkLst>
            <pc:docMk/>
            <pc:sldMk cId="924680028" sldId="258"/>
            <ac:spMk id="13" creationId="{84048AB9-A2E3-4BDF-AFD3-0315F00B80E4}"/>
          </ac:spMkLst>
        </pc:spChg>
        <pc:spChg chg="add">
          <ac:chgData name="Raul Glasinovic" userId="ee5f766e-7e18-4441-8d13-1d8d8b102d5e" providerId="ADAL" clId="{826C77E4-F7E9-4A71-8E1F-06EF8922DB1B}" dt="2020-04-03T14:11:21.145" v="353"/>
          <ac:spMkLst>
            <pc:docMk/>
            <pc:sldMk cId="924680028" sldId="258"/>
            <ac:spMk id="14" creationId="{76C35F71-9AF9-47BA-9C3B-4299FAE375D1}"/>
          </ac:spMkLst>
        </pc:spChg>
        <pc:spChg chg="add">
          <ac:chgData name="Raul Glasinovic" userId="ee5f766e-7e18-4441-8d13-1d8d8b102d5e" providerId="ADAL" clId="{826C77E4-F7E9-4A71-8E1F-06EF8922DB1B}" dt="2020-04-03T14:11:21.145" v="353"/>
          <ac:spMkLst>
            <pc:docMk/>
            <pc:sldMk cId="924680028" sldId="258"/>
            <ac:spMk id="15" creationId="{ADB5A09E-E935-4284-A17A-E3CD39D0ACCA}"/>
          </ac:spMkLst>
        </pc:spChg>
        <pc:spChg chg="add del">
          <ac:chgData name="Raul Glasinovic" userId="ee5f766e-7e18-4441-8d13-1d8d8b102d5e" providerId="ADAL" clId="{826C77E4-F7E9-4A71-8E1F-06EF8922DB1B}" dt="2020-04-03T15:24:11.888" v="762" actId="478"/>
          <ac:spMkLst>
            <pc:docMk/>
            <pc:sldMk cId="924680028" sldId="258"/>
            <ac:spMk id="16" creationId="{4F577D03-B8CD-46FA-AD08-7E72E1EE584B}"/>
          </ac:spMkLst>
        </pc:spChg>
        <pc:spChg chg="add del">
          <ac:chgData name="Raul Glasinovic" userId="ee5f766e-7e18-4441-8d13-1d8d8b102d5e" providerId="ADAL" clId="{826C77E4-F7E9-4A71-8E1F-06EF8922DB1B}" dt="2020-04-03T15:24:11.888" v="762" actId="478"/>
          <ac:spMkLst>
            <pc:docMk/>
            <pc:sldMk cId="924680028" sldId="258"/>
            <ac:spMk id="17" creationId="{CF984F2A-9720-4C3C-9CBE-19BA41468C6D}"/>
          </ac:spMkLst>
        </pc:spChg>
        <pc:spChg chg="add del">
          <ac:chgData name="Raul Glasinovic" userId="ee5f766e-7e18-4441-8d13-1d8d8b102d5e" providerId="ADAL" clId="{826C77E4-F7E9-4A71-8E1F-06EF8922DB1B}" dt="2020-04-03T15:24:11.888" v="762" actId="478"/>
          <ac:spMkLst>
            <pc:docMk/>
            <pc:sldMk cId="924680028" sldId="258"/>
            <ac:spMk id="18" creationId="{B7F7BE6A-9C16-4BB4-8A7A-2F3F711DD241}"/>
          </ac:spMkLst>
        </pc:spChg>
        <pc:spChg chg="add del">
          <ac:chgData name="Raul Glasinovic" userId="ee5f766e-7e18-4441-8d13-1d8d8b102d5e" providerId="ADAL" clId="{826C77E4-F7E9-4A71-8E1F-06EF8922DB1B}" dt="2020-04-03T15:24:11.888" v="762" actId="478"/>
          <ac:spMkLst>
            <pc:docMk/>
            <pc:sldMk cId="924680028" sldId="258"/>
            <ac:spMk id="19" creationId="{5879388F-DD0C-4C2E-B2BC-FA1A15F47DE7}"/>
          </ac:spMkLst>
        </pc:spChg>
        <pc:spChg chg="add del">
          <ac:chgData name="Raul Glasinovic" userId="ee5f766e-7e18-4441-8d13-1d8d8b102d5e" providerId="ADAL" clId="{826C77E4-F7E9-4A71-8E1F-06EF8922DB1B}" dt="2020-04-03T15:24:11.888" v="762" actId="478"/>
          <ac:spMkLst>
            <pc:docMk/>
            <pc:sldMk cId="924680028" sldId="258"/>
            <ac:spMk id="20" creationId="{7269C4A9-9893-4D57-B7FE-9FF515AECE95}"/>
          </ac:spMkLst>
        </pc:spChg>
        <pc:spChg chg="add del">
          <ac:chgData name="Raul Glasinovic" userId="ee5f766e-7e18-4441-8d13-1d8d8b102d5e" providerId="ADAL" clId="{826C77E4-F7E9-4A71-8E1F-06EF8922DB1B}" dt="2020-04-03T15:24:11.888" v="762" actId="478"/>
          <ac:spMkLst>
            <pc:docMk/>
            <pc:sldMk cId="924680028" sldId="258"/>
            <ac:spMk id="21" creationId="{384E2A29-AA3A-4365-92AC-0C223E9FAB61}"/>
          </ac:spMkLst>
        </pc:spChg>
        <pc:spChg chg="add del">
          <ac:chgData name="Raul Glasinovic" userId="ee5f766e-7e18-4441-8d13-1d8d8b102d5e" providerId="ADAL" clId="{826C77E4-F7E9-4A71-8E1F-06EF8922DB1B}" dt="2020-04-03T15:24:11.888" v="762" actId="478"/>
          <ac:spMkLst>
            <pc:docMk/>
            <pc:sldMk cId="924680028" sldId="258"/>
            <ac:spMk id="22" creationId="{DC29E19E-FA6B-43FE-B3D4-2EC1D7DD0D2A}"/>
          </ac:spMkLst>
        </pc:spChg>
        <pc:spChg chg="add del">
          <ac:chgData name="Raul Glasinovic" userId="ee5f766e-7e18-4441-8d13-1d8d8b102d5e" providerId="ADAL" clId="{826C77E4-F7E9-4A71-8E1F-06EF8922DB1B}" dt="2020-04-03T15:24:11.888" v="762" actId="478"/>
          <ac:spMkLst>
            <pc:docMk/>
            <pc:sldMk cId="924680028" sldId="258"/>
            <ac:spMk id="23" creationId="{4957ECBC-CC78-4675-9F8C-849BAE51FA52}"/>
          </ac:spMkLst>
        </pc:spChg>
        <pc:spChg chg="add del">
          <ac:chgData name="Raul Glasinovic" userId="ee5f766e-7e18-4441-8d13-1d8d8b102d5e" providerId="ADAL" clId="{826C77E4-F7E9-4A71-8E1F-06EF8922DB1B}" dt="2020-04-03T15:24:11.888" v="762" actId="478"/>
          <ac:spMkLst>
            <pc:docMk/>
            <pc:sldMk cId="924680028" sldId="258"/>
            <ac:spMk id="24" creationId="{6FB00136-44BA-45AC-BC54-93A72E669275}"/>
          </ac:spMkLst>
        </pc:spChg>
        <pc:spChg chg="add">
          <ac:chgData name="Raul Glasinovic" userId="ee5f766e-7e18-4441-8d13-1d8d8b102d5e" providerId="ADAL" clId="{826C77E4-F7E9-4A71-8E1F-06EF8922DB1B}" dt="2020-04-03T15:25:45.561" v="766"/>
          <ac:spMkLst>
            <pc:docMk/>
            <pc:sldMk cId="924680028" sldId="258"/>
            <ac:spMk id="25" creationId="{2E0EA8D1-5C3D-476F-B15F-D2CD7D9BCBA1}"/>
          </ac:spMkLst>
        </pc:spChg>
        <pc:spChg chg="add">
          <ac:chgData name="Raul Glasinovic" userId="ee5f766e-7e18-4441-8d13-1d8d8b102d5e" providerId="ADAL" clId="{826C77E4-F7E9-4A71-8E1F-06EF8922DB1B}" dt="2020-04-03T15:25:45.561" v="766"/>
          <ac:spMkLst>
            <pc:docMk/>
            <pc:sldMk cId="924680028" sldId="258"/>
            <ac:spMk id="26" creationId="{053555D5-873F-413F-89A5-9CD836A63335}"/>
          </ac:spMkLst>
        </pc:spChg>
        <pc:spChg chg="add">
          <ac:chgData name="Raul Glasinovic" userId="ee5f766e-7e18-4441-8d13-1d8d8b102d5e" providerId="ADAL" clId="{826C77E4-F7E9-4A71-8E1F-06EF8922DB1B}" dt="2020-04-03T15:25:45.561" v="766"/>
          <ac:spMkLst>
            <pc:docMk/>
            <pc:sldMk cId="924680028" sldId="258"/>
            <ac:spMk id="27" creationId="{B4870499-4431-4039-A2BF-C926CF73E1CB}"/>
          </ac:spMkLst>
        </pc:spChg>
        <pc:spChg chg="add">
          <ac:chgData name="Raul Glasinovic" userId="ee5f766e-7e18-4441-8d13-1d8d8b102d5e" providerId="ADAL" clId="{826C77E4-F7E9-4A71-8E1F-06EF8922DB1B}" dt="2020-04-03T15:25:45.561" v="766"/>
          <ac:spMkLst>
            <pc:docMk/>
            <pc:sldMk cId="924680028" sldId="258"/>
            <ac:spMk id="28" creationId="{AD3B84A9-0A57-47E5-973E-95457080ECE3}"/>
          </ac:spMkLst>
        </pc:spChg>
        <pc:spChg chg="add">
          <ac:chgData name="Raul Glasinovic" userId="ee5f766e-7e18-4441-8d13-1d8d8b102d5e" providerId="ADAL" clId="{826C77E4-F7E9-4A71-8E1F-06EF8922DB1B}" dt="2020-04-03T15:25:45.561" v="766"/>
          <ac:spMkLst>
            <pc:docMk/>
            <pc:sldMk cId="924680028" sldId="258"/>
            <ac:spMk id="29" creationId="{D81109FE-6BCD-4F0E-A5B1-44387E0125B6}"/>
          </ac:spMkLst>
        </pc:spChg>
        <pc:spChg chg="add">
          <ac:chgData name="Raul Glasinovic" userId="ee5f766e-7e18-4441-8d13-1d8d8b102d5e" providerId="ADAL" clId="{826C77E4-F7E9-4A71-8E1F-06EF8922DB1B}" dt="2020-04-03T15:25:45.561" v="766"/>
          <ac:spMkLst>
            <pc:docMk/>
            <pc:sldMk cId="924680028" sldId="258"/>
            <ac:spMk id="30" creationId="{E812B354-4933-4B81-8DF9-DE753D348711}"/>
          </ac:spMkLst>
        </pc:spChg>
        <pc:spChg chg="add">
          <ac:chgData name="Raul Glasinovic" userId="ee5f766e-7e18-4441-8d13-1d8d8b102d5e" providerId="ADAL" clId="{826C77E4-F7E9-4A71-8E1F-06EF8922DB1B}" dt="2020-04-03T15:25:45.561" v="766"/>
          <ac:spMkLst>
            <pc:docMk/>
            <pc:sldMk cId="924680028" sldId="258"/>
            <ac:spMk id="31" creationId="{81418007-B69D-4652-9949-8BE21BD1F00E}"/>
          </ac:spMkLst>
        </pc:spChg>
        <pc:spChg chg="add">
          <ac:chgData name="Raul Glasinovic" userId="ee5f766e-7e18-4441-8d13-1d8d8b102d5e" providerId="ADAL" clId="{826C77E4-F7E9-4A71-8E1F-06EF8922DB1B}" dt="2020-04-03T15:25:45.561" v="766"/>
          <ac:spMkLst>
            <pc:docMk/>
            <pc:sldMk cId="924680028" sldId="258"/>
            <ac:spMk id="32" creationId="{D0BE68FD-36ED-426C-BD86-8B0DCA789B53}"/>
          </ac:spMkLst>
        </pc:spChg>
        <pc:spChg chg="add">
          <ac:chgData name="Raul Glasinovic" userId="ee5f766e-7e18-4441-8d13-1d8d8b102d5e" providerId="ADAL" clId="{826C77E4-F7E9-4A71-8E1F-06EF8922DB1B}" dt="2020-04-03T15:25:45.561" v="766"/>
          <ac:spMkLst>
            <pc:docMk/>
            <pc:sldMk cId="924680028" sldId="258"/>
            <ac:spMk id="33" creationId="{83D5B2D0-8E80-4C55-A218-31951EF0BA52}"/>
          </ac:spMkLst>
        </pc:spChg>
        <pc:spChg chg="add del">
          <ac:chgData name="Raul Glasinovic" userId="ee5f766e-7e18-4441-8d13-1d8d8b102d5e" providerId="ADAL" clId="{826C77E4-F7E9-4A71-8E1F-06EF8922DB1B}" dt="2020-04-03T15:29:08.569" v="785"/>
          <ac:spMkLst>
            <pc:docMk/>
            <pc:sldMk cId="924680028" sldId="258"/>
            <ac:spMk id="34" creationId="{71362596-0087-468B-BC8B-326151079131}"/>
          </ac:spMkLst>
        </pc:spChg>
        <pc:spChg chg="add del">
          <ac:chgData name="Raul Glasinovic" userId="ee5f766e-7e18-4441-8d13-1d8d8b102d5e" providerId="ADAL" clId="{826C77E4-F7E9-4A71-8E1F-06EF8922DB1B}" dt="2020-04-03T15:29:08.569" v="785"/>
          <ac:spMkLst>
            <pc:docMk/>
            <pc:sldMk cId="924680028" sldId="258"/>
            <ac:spMk id="35" creationId="{3EC534A3-B35E-4437-82A4-7BA45DACDF6E}"/>
          </ac:spMkLst>
        </pc:spChg>
        <pc:spChg chg="add del">
          <ac:chgData name="Raul Glasinovic" userId="ee5f766e-7e18-4441-8d13-1d8d8b102d5e" providerId="ADAL" clId="{826C77E4-F7E9-4A71-8E1F-06EF8922DB1B}" dt="2020-04-03T15:29:08.569" v="785"/>
          <ac:spMkLst>
            <pc:docMk/>
            <pc:sldMk cId="924680028" sldId="258"/>
            <ac:spMk id="36" creationId="{E35E1F1A-B944-467C-A688-A3FA5DE26442}"/>
          </ac:spMkLst>
        </pc:spChg>
        <pc:spChg chg="add del">
          <ac:chgData name="Raul Glasinovic" userId="ee5f766e-7e18-4441-8d13-1d8d8b102d5e" providerId="ADAL" clId="{826C77E4-F7E9-4A71-8E1F-06EF8922DB1B}" dt="2020-04-03T15:29:08.569" v="785"/>
          <ac:spMkLst>
            <pc:docMk/>
            <pc:sldMk cId="924680028" sldId="258"/>
            <ac:spMk id="37" creationId="{31B0F2FB-101F-4BE4-983A-B3B27686C20F}"/>
          </ac:spMkLst>
        </pc:spChg>
        <pc:spChg chg="add del">
          <ac:chgData name="Raul Glasinovic" userId="ee5f766e-7e18-4441-8d13-1d8d8b102d5e" providerId="ADAL" clId="{826C77E4-F7E9-4A71-8E1F-06EF8922DB1B}" dt="2020-04-03T15:29:08.569" v="785"/>
          <ac:spMkLst>
            <pc:docMk/>
            <pc:sldMk cId="924680028" sldId="258"/>
            <ac:spMk id="38" creationId="{73D81B9B-711E-40F8-99B6-286FCEBD52D6}"/>
          </ac:spMkLst>
        </pc:spChg>
        <pc:spChg chg="add del">
          <ac:chgData name="Raul Glasinovic" userId="ee5f766e-7e18-4441-8d13-1d8d8b102d5e" providerId="ADAL" clId="{826C77E4-F7E9-4A71-8E1F-06EF8922DB1B}" dt="2020-04-03T15:29:08.569" v="785"/>
          <ac:spMkLst>
            <pc:docMk/>
            <pc:sldMk cId="924680028" sldId="258"/>
            <ac:spMk id="39" creationId="{DD725397-C9A1-442E-A40B-B8240DF813F1}"/>
          </ac:spMkLst>
        </pc:spChg>
        <pc:spChg chg="add del">
          <ac:chgData name="Raul Glasinovic" userId="ee5f766e-7e18-4441-8d13-1d8d8b102d5e" providerId="ADAL" clId="{826C77E4-F7E9-4A71-8E1F-06EF8922DB1B}" dt="2020-04-03T15:29:08.569" v="785"/>
          <ac:spMkLst>
            <pc:docMk/>
            <pc:sldMk cId="924680028" sldId="258"/>
            <ac:spMk id="40" creationId="{452551D8-3987-4F32-B88B-7082D7045EC4}"/>
          </ac:spMkLst>
        </pc:spChg>
        <pc:spChg chg="add del">
          <ac:chgData name="Raul Glasinovic" userId="ee5f766e-7e18-4441-8d13-1d8d8b102d5e" providerId="ADAL" clId="{826C77E4-F7E9-4A71-8E1F-06EF8922DB1B}" dt="2020-04-03T15:29:08.569" v="785"/>
          <ac:spMkLst>
            <pc:docMk/>
            <pc:sldMk cId="924680028" sldId="258"/>
            <ac:spMk id="41" creationId="{37BF3B62-9B80-4C1F-A17F-4001E4FBE831}"/>
          </ac:spMkLst>
        </pc:spChg>
        <pc:spChg chg="add del">
          <ac:chgData name="Raul Glasinovic" userId="ee5f766e-7e18-4441-8d13-1d8d8b102d5e" providerId="ADAL" clId="{826C77E4-F7E9-4A71-8E1F-06EF8922DB1B}" dt="2020-04-03T15:29:08.569" v="785"/>
          <ac:spMkLst>
            <pc:docMk/>
            <pc:sldMk cId="924680028" sldId="258"/>
            <ac:spMk id="42" creationId="{C24FDFF0-B9CF-4A56-9931-3286A3D84A63}"/>
          </ac:spMkLst>
        </pc:spChg>
        <pc:picChg chg="add del mod">
          <ac:chgData name="Raul Glasinovic" userId="ee5f766e-7e18-4441-8d13-1d8d8b102d5e" providerId="ADAL" clId="{826C77E4-F7E9-4A71-8E1F-06EF8922DB1B}" dt="2020-04-03T14:03:07.278" v="80" actId="478"/>
          <ac:picMkLst>
            <pc:docMk/>
            <pc:sldMk cId="924680028" sldId="258"/>
            <ac:picMk id="7" creationId="{0240B1AB-2E47-4553-84D1-E140AA6BB6D1}"/>
          </ac:picMkLst>
        </pc:picChg>
        <pc:picChg chg="add mod">
          <ac:chgData name="Raul Glasinovic" userId="ee5f766e-7e18-4441-8d13-1d8d8b102d5e" providerId="ADAL" clId="{826C77E4-F7E9-4A71-8E1F-06EF8922DB1B}" dt="2020-04-03T14:03:15.691" v="81" actId="931"/>
          <ac:picMkLst>
            <pc:docMk/>
            <pc:sldMk cId="924680028" sldId="258"/>
            <ac:picMk id="11" creationId="{EA90B185-8FE4-4642-B506-6E8F6FB91B11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5:43:39.819" v="1138"/>
        <pc:sldMkLst>
          <pc:docMk/>
          <pc:sldMk cId="4174246703" sldId="259"/>
        </pc:sldMkLst>
        <pc:spChg chg="del">
          <ac:chgData name="Raul Glasinovic" userId="ee5f766e-7e18-4441-8d13-1d8d8b102d5e" providerId="ADAL" clId="{826C77E4-F7E9-4A71-8E1F-06EF8922DB1B}" dt="2020-04-03T14:01:52.131" v="42" actId="931"/>
          <ac:spMkLst>
            <pc:docMk/>
            <pc:sldMk cId="4174246703" sldId="259"/>
            <ac:spMk id="2" creationId="{02052072-AE17-4752-A468-202EFBA87735}"/>
          </ac:spMkLst>
        </pc:spChg>
        <pc:spChg chg="mod">
          <ac:chgData name="Raul Glasinovic" userId="ee5f766e-7e18-4441-8d13-1d8d8b102d5e" providerId="ADAL" clId="{826C77E4-F7E9-4A71-8E1F-06EF8922DB1B}" dt="2020-04-03T15:43:39.819" v="1138"/>
          <ac:spMkLst>
            <pc:docMk/>
            <pc:sldMk cId="4174246703" sldId="259"/>
            <ac:spMk id="3" creationId="{F0A4B086-6900-403E-A74B-5EA2BF5E3950}"/>
          </ac:spMkLst>
        </pc:spChg>
        <pc:spChg chg="mod">
          <ac:chgData name="Raul Glasinovic" userId="ee5f766e-7e18-4441-8d13-1d8d8b102d5e" providerId="ADAL" clId="{826C77E4-F7E9-4A71-8E1F-06EF8922DB1B}" dt="2020-04-03T14:03:57.129" v="139" actId="20577"/>
          <ac:spMkLst>
            <pc:docMk/>
            <pc:sldMk cId="4174246703" sldId="259"/>
            <ac:spMk id="4" creationId="{EE89318E-6C93-477E-832C-7B5230208B7F}"/>
          </ac:spMkLst>
        </pc:spChg>
        <pc:spChg chg="mod">
          <ac:chgData name="Raul Glasinovic" userId="ee5f766e-7e18-4441-8d13-1d8d8b102d5e" providerId="ADAL" clId="{826C77E4-F7E9-4A71-8E1F-06EF8922DB1B}" dt="2020-04-03T14:04:07.370" v="162" actId="20577"/>
          <ac:spMkLst>
            <pc:docMk/>
            <pc:sldMk cId="4174246703" sldId="259"/>
            <ac:spMk id="5" creationId="{CEB980AD-CFAB-4491-BBB2-A716B0C7775C}"/>
          </ac:spMkLst>
        </pc:spChg>
        <pc:spChg chg="add mod">
          <ac:chgData name="Raul Glasinovic" userId="ee5f766e-7e18-4441-8d13-1d8d8b102d5e" providerId="ADAL" clId="{826C77E4-F7E9-4A71-8E1F-06EF8922DB1B}" dt="2020-04-03T14:12:00.985" v="362" actId="108"/>
          <ac:spMkLst>
            <pc:docMk/>
            <pc:sldMk cId="4174246703" sldId="259"/>
            <ac:spMk id="8" creationId="{A91ABC06-AEF6-4004-93D0-164B020D7441}"/>
          </ac:spMkLst>
        </pc:spChg>
        <pc:spChg chg="add">
          <ac:chgData name="Raul Glasinovic" userId="ee5f766e-7e18-4441-8d13-1d8d8b102d5e" providerId="ADAL" clId="{826C77E4-F7E9-4A71-8E1F-06EF8922DB1B}" dt="2020-04-03T14:11:24.465" v="356"/>
          <ac:spMkLst>
            <pc:docMk/>
            <pc:sldMk cId="4174246703" sldId="259"/>
            <ac:spMk id="9" creationId="{2A7275B8-8093-4C4D-8C6D-700D54FA1219}"/>
          </ac:spMkLst>
        </pc:spChg>
        <pc:spChg chg="add">
          <ac:chgData name="Raul Glasinovic" userId="ee5f766e-7e18-4441-8d13-1d8d8b102d5e" providerId="ADAL" clId="{826C77E4-F7E9-4A71-8E1F-06EF8922DB1B}" dt="2020-04-03T14:11:24.465" v="356"/>
          <ac:spMkLst>
            <pc:docMk/>
            <pc:sldMk cId="4174246703" sldId="259"/>
            <ac:spMk id="10" creationId="{06F06855-792F-4AE6-9C96-2CFA77188E7A}"/>
          </ac:spMkLst>
        </pc:spChg>
        <pc:spChg chg="add mod">
          <ac:chgData name="Raul Glasinovic" userId="ee5f766e-7e18-4441-8d13-1d8d8b102d5e" providerId="ADAL" clId="{826C77E4-F7E9-4A71-8E1F-06EF8922DB1B}" dt="2020-04-03T14:11:51.955" v="361" actId="108"/>
          <ac:spMkLst>
            <pc:docMk/>
            <pc:sldMk cId="4174246703" sldId="259"/>
            <ac:spMk id="11" creationId="{C42F8735-A541-4FCE-BD68-8BD92251B7DD}"/>
          </ac:spMkLst>
        </pc:spChg>
        <pc:spChg chg="add">
          <ac:chgData name="Raul Glasinovic" userId="ee5f766e-7e18-4441-8d13-1d8d8b102d5e" providerId="ADAL" clId="{826C77E4-F7E9-4A71-8E1F-06EF8922DB1B}" dt="2020-04-03T15:25:50.821" v="769"/>
          <ac:spMkLst>
            <pc:docMk/>
            <pc:sldMk cId="4174246703" sldId="259"/>
            <ac:spMk id="12" creationId="{6956A496-DE0B-4A4F-9E5B-C371247929EF}"/>
          </ac:spMkLst>
        </pc:spChg>
        <pc:spChg chg="add">
          <ac:chgData name="Raul Glasinovic" userId="ee5f766e-7e18-4441-8d13-1d8d8b102d5e" providerId="ADAL" clId="{826C77E4-F7E9-4A71-8E1F-06EF8922DB1B}" dt="2020-04-03T15:25:50.821" v="769"/>
          <ac:spMkLst>
            <pc:docMk/>
            <pc:sldMk cId="4174246703" sldId="259"/>
            <ac:spMk id="13" creationId="{9DDDD67E-8B3B-43BA-887D-63D5C282E47F}"/>
          </ac:spMkLst>
        </pc:spChg>
        <pc:spChg chg="add">
          <ac:chgData name="Raul Glasinovic" userId="ee5f766e-7e18-4441-8d13-1d8d8b102d5e" providerId="ADAL" clId="{826C77E4-F7E9-4A71-8E1F-06EF8922DB1B}" dt="2020-04-03T15:25:50.821" v="769"/>
          <ac:spMkLst>
            <pc:docMk/>
            <pc:sldMk cId="4174246703" sldId="259"/>
            <ac:spMk id="14" creationId="{C58E93C5-676C-4D1A-B0BF-944CF1611AB5}"/>
          </ac:spMkLst>
        </pc:spChg>
        <pc:spChg chg="add">
          <ac:chgData name="Raul Glasinovic" userId="ee5f766e-7e18-4441-8d13-1d8d8b102d5e" providerId="ADAL" clId="{826C77E4-F7E9-4A71-8E1F-06EF8922DB1B}" dt="2020-04-03T15:25:50.821" v="769"/>
          <ac:spMkLst>
            <pc:docMk/>
            <pc:sldMk cId="4174246703" sldId="259"/>
            <ac:spMk id="15" creationId="{6E44040D-3AFC-46FB-8286-91184C5953B7}"/>
          </ac:spMkLst>
        </pc:spChg>
        <pc:spChg chg="add">
          <ac:chgData name="Raul Glasinovic" userId="ee5f766e-7e18-4441-8d13-1d8d8b102d5e" providerId="ADAL" clId="{826C77E4-F7E9-4A71-8E1F-06EF8922DB1B}" dt="2020-04-03T15:25:50.821" v="769"/>
          <ac:spMkLst>
            <pc:docMk/>
            <pc:sldMk cId="4174246703" sldId="259"/>
            <ac:spMk id="16" creationId="{C0B21245-4E3A-47F3-B5ED-966FA673016D}"/>
          </ac:spMkLst>
        </pc:spChg>
        <pc:spChg chg="add">
          <ac:chgData name="Raul Glasinovic" userId="ee5f766e-7e18-4441-8d13-1d8d8b102d5e" providerId="ADAL" clId="{826C77E4-F7E9-4A71-8E1F-06EF8922DB1B}" dt="2020-04-03T15:25:50.821" v="769"/>
          <ac:spMkLst>
            <pc:docMk/>
            <pc:sldMk cId="4174246703" sldId="259"/>
            <ac:spMk id="17" creationId="{E9941A99-7C79-4A87-8550-2F1B4D56E203}"/>
          </ac:spMkLst>
        </pc:spChg>
        <pc:spChg chg="add">
          <ac:chgData name="Raul Glasinovic" userId="ee5f766e-7e18-4441-8d13-1d8d8b102d5e" providerId="ADAL" clId="{826C77E4-F7E9-4A71-8E1F-06EF8922DB1B}" dt="2020-04-03T15:25:50.821" v="769"/>
          <ac:spMkLst>
            <pc:docMk/>
            <pc:sldMk cId="4174246703" sldId="259"/>
            <ac:spMk id="18" creationId="{A1358261-86ED-4E5F-9F1B-401BDEA7FB24}"/>
          </ac:spMkLst>
        </pc:spChg>
        <pc:spChg chg="add">
          <ac:chgData name="Raul Glasinovic" userId="ee5f766e-7e18-4441-8d13-1d8d8b102d5e" providerId="ADAL" clId="{826C77E4-F7E9-4A71-8E1F-06EF8922DB1B}" dt="2020-04-03T15:25:50.821" v="769"/>
          <ac:spMkLst>
            <pc:docMk/>
            <pc:sldMk cId="4174246703" sldId="259"/>
            <ac:spMk id="19" creationId="{A3907D1B-D9DF-463A-9DC9-CEF69EC556E2}"/>
          </ac:spMkLst>
        </pc:spChg>
        <pc:spChg chg="add">
          <ac:chgData name="Raul Glasinovic" userId="ee5f766e-7e18-4441-8d13-1d8d8b102d5e" providerId="ADAL" clId="{826C77E4-F7E9-4A71-8E1F-06EF8922DB1B}" dt="2020-04-03T15:25:50.821" v="769"/>
          <ac:spMkLst>
            <pc:docMk/>
            <pc:sldMk cId="4174246703" sldId="259"/>
            <ac:spMk id="20" creationId="{47AA0327-D407-423D-8EA9-9EE8297CFBB0}"/>
          </ac:spMkLst>
        </pc:spChg>
        <pc:picChg chg="add mod">
          <ac:chgData name="Raul Glasinovic" userId="ee5f766e-7e18-4441-8d13-1d8d8b102d5e" providerId="ADAL" clId="{826C77E4-F7E9-4A71-8E1F-06EF8922DB1B}" dt="2020-04-03T14:01:52.131" v="42" actId="931"/>
          <ac:picMkLst>
            <pc:docMk/>
            <pc:sldMk cId="4174246703" sldId="259"/>
            <ac:picMk id="7" creationId="{7F87E167-547A-4110-B64F-A1D3033240AA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5:25:47.360" v="767"/>
        <pc:sldMkLst>
          <pc:docMk/>
          <pc:sldMk cId="3288799914" sldId="262"/>
        </pc:sldMkLst>
        <pc:spChg chg="del">
          <ac:chgData name="Raul Glasinovic" userId="ee5f766e-7e18-4441-8d13-1d8d8b102d5e" providerId="ADAL" clId="{826C77E4-F7E9-4A71-8E1F-06EF8922DB1B}" dt="2020-04-03T14:08:05.705" v="252" actId="931"/>
          <ac:spMkLst>
            <pc:docMk/>
            <pc:sldMk cId="3288799914" sldId="262"/>
            <ac:spMk id="2" creationId="{0F38DBB0-3CF0-4D48-9FF4-5148E5904322}"/>
          </ac:spMkLst>
        </pc:spChg>
        <pc:spChg chg="mod">
          <ac:chgData name="Raul Glasinovic" userId="ee5f766e-7e18-4441-8d13-1d8d8b102d5e" providerId="ADAL" clId="{826C77E4-F7E9-4A71-8E1F-06EF8922DB1B}" dt="2020-04-03T14:08:22.986" v="269" actId="20577"/>
          <ac:spMkLst>
            <pc:docMk/>
            <pc:sldMk cId="3288799914" sldId="262"/>
            <ac:spMk id="3" creationId="{41352E7B-3F1E-4766-8BB5-C496A17CC7C3}"/>
          </ac:spMkLst>
        </pc:spChg>
        <pc:spChg chg="mod">
          <ac:chgData name="Raul Glasinovic" userId="ee5f766e-7e18-4441-8d13-1d8d8b102d5e" providerId="ADAL" clId="{826C77E4-F7E9-4A71-8E1F-06EF8922DB1B}" dt="2020-04-03T14:08:34.121" v="276" actId="20577"/>
          <ac:spMkLst>
            <pc:docMk/>
            <pc:sldMk cId="3288799914" sldId="262"/>
            <ac:spMk id="4" creationId="{7AD60546-B2E7-4C73-9769-13BF6C6AD93E}"/>
          </ac:spMkLst>
        </pc:spChg>
        <pc:spChg chg="mod">
          <ac:chgData name="Raul Glasinovic" userId="ee5f766e-7e18-4441-8d13-1d8d8b102d5e" providerId="ADAL" clId="{826C77E4-F7E9-4A71-8E1F-06EF8922DB1B}" dt="2020-04-03T14:08:48.923" v="299" actId="20577"/>
          <ac:spMkLst>
            <pc:docMk/>
            <pc:sldMk cId="3288799914" sldId="262"/>
            <ac:spMk id="5" creationId="{3D9E374E-7640-4DC9-A9B8-A14A2E76CA89}"/>
          </ac:spMkLst>
        </pc:spChg>
        <pc:spChg chg="add mod">
          <ac:chgData name="Raul Glasinovic" userId="ee5f766e-7e18-4441-8d13-1d8d8b102d5e" providerId="ADAL" clId="{826C77E4-F7E9-4A71-8E1F-06EF8922DB1B}" dt="2020-04-03T14:12:15.081" v="364" actId="108"/>
          <ac:spMkLst>
            <pc:docMk/>
            <pc:sldMk cId="3288799914" sldId="262"/>
            <ac:spMk id="8" creationId="{926B687E-4522-4F3B-8639-87F883A5FDC7}"/>
          </ac:spMkLst>
        </pc:spChg>
        <pc:spChg chg="add">
          <ac:chgData name="Raul Glasinovic" userId="ee5f766e-7e18-4441-8d13-1d8d8b102d5e" providerId="ADAL" clId="{826C77E4-F7E9-4A71-8E1F-06EF8922DB1B}" dt="2020-04-03T14:11:22.729" v="354"/>
          <ac:spMkLst>
            <pc:docMk/>
            <pc:sldMk cId="3288799914" sldId="262"/>
            <ac:spMk id="9" creationId="{9A313CCC-CD16-4DA3-BD8C-96411FF85E29}"/>
          </ac:spMkLst>
        </pc:spChg>
        <pc:spChg chg="add mod">
          <ac:chgData name="Raul Glasinovic" userId="ee5f766e-7e18-4441-8d13-1d8d8b102d5e" providerId="ADAL" clId="{826C77E4-F7E9-4A71-8E1F-06EF8922DB1B}" dt="2020-04-03T14:11:42.101" v="359" actId="108"/>
          <ac:spMkLst>
            <pc:docMk/>
            <pc:sldMk cId="3288799914" sldId="262"/>
            <ac:spMk id="10" creationId="{AB64032F-330B-4D91-99B9-83516FCBD19F}"/>
          </ac:spMkLst>
        </pc:spChg>
        <pc:spChg chg="add">
          <ac:chgData name="Raul Glasinovic" userId="ee5f766e-7e18-4441-8d13-1d8d8b102d5e" providerId="ADAL" clId="{826C77E4-F7E9-4A71-8E1F-06EF8922DB1B}" dt="2020-04-03T14:11:22.729" v="354"/>
          <ac:spMkLst>
            <pc:docMk/>
            <pc:sldMk cId="3288799914" sldId="262"/>
            <ac:spMk id="11" creationId="{CDE25730-4513-4730-9311-916BB986202E}"/>
          </ac:spMkLst>
        </pc:spChg>
        <pc:spChg chg="add del">
          <ac:chgData name="Raul Glasinovic" userId="ee5f766e-7e18-4441-8d13-1d8d8b102d5e" providerId="ADAL" clId="{826C77E4-F7E9-4A71-8E1F-06EF8922DB1B}" dt="2020-04-03T15:24:08.877" v="761" actId="478"/>
          <ac:spMkLst>
            <pc:docMk/>
            <pc:sldMk cId="3288799914" sldId="262"/>
            <ac:spMk id="12" creationId="{885A901D-7385-4DFE-B808-4A14222F48AD}"/>
          </ac:spMkLst>
        </pc:spChg>
        <pc:spChg chg="add del">
          <ac:chgData name="Raul Glasinovic" userId="ee5f766e-7e18-4441-8d13-1d8d8b102d5e" providerId="ADAL" clId="{826C77E4-F7E9-4A71-8E1F-06EF8922DB1B}" dt="2020-04-03T15:24:08.877" v="761" actId="478"/>
          <ac:spMkLst>
            <pc:docMk/>
            <pc:sldMk cId="3288799914" sldId="262"/>
            <ac:spMk id="13" creationId="{66196FCA-35FF-49BB-95B9-301EF17138FA}"/>
          </ac:spMkLst>
        </pc:spChg>
        <pc:spChg chg="add del">
          <ac:chgData name="Raul Glasinovic" userId="ee5f766e-7e18-4441-8d13-1d8d8b102d5e" providerId="ADAL" clId="{826C77E4-F7E9-4A71-8E1F-06EF8922DB1B}" dt="2020-04-03T15:24:08.877" v="761" actId="478"/>
          <ac:spMkLst>
            <pc:docMk/>
            <pc:sldMk cId="3288799914" sldId="262"/>
            <ac:spMk id="14" creationId="{E458E874-8D02-4790-9A1A-7AB086B74B17}"/>
          </ac:spMkLst>
        </pc:spChg>
        <pc:spChg chg="add del">
          <ac:chgData name="Raul Glasinovic" userId="ee5f766e-7e18-4441-8d13-1d8d8b102d5e" providerId="ADAL" clId="{826C77E4-F7E9-4A71-8E1F-06EF8922DB1B}" dt="2020-04-03T15:24:08.877" v="761" actId="478"/>
          <ac:spMkLst>
            <pc:docMk/>
            <pc:sldMk cId="3288799914" sldId="262"/>
            <ac:spMk id="15" creationId="{EF60CFD3-FFDC-4EE3-8981-B19E25097230}"/>
          </ac:spMkLst>
        </pc:spChg>
        <pc:spChg chg="add del">
          <ac:chgData name="Raul Glasinovic" userId="ee5f766e-7e18-4441-8d13-1d8d8b102d5e" providerId="ADAL" clId="{826C77E4-F7E9-4A71-8E1F-06EF8922DB1B}" dt="2020-04-03T15:24:08.877" v="761" actId="478"/>
          <ac:spMkLst>
            <pc:docMk/>
            <pc:sldMk cId="3288799914" sldId="262"/>
            <ac:spMk id="16" creationId="{3D91F74F-E929-4206-B6CD-41A197B6BCDB}"/>
          </ac:spMkLst>
        </pc:spChg>
        <pc:spChg chg="add del">
          <ac:chgData name="Raul Glasinovic" userId="ee5f766e-7e18-4441-8d13-1d8d8b102d5e" providerId="ADAL" clId="{826C77E4-F7E9-4A71-8E1F-06EF8922DB1B}" dt="2020-04-03T15:24:08.877" v="761" actId="478"/>
          <ac:spMkLst>
            <pc:docMk/>
            <pc:sldMk cId="3288799914" sldId="262"/>
            <ac:spMk id="17" creationId="{5D9BAFBA-0B8E-4DD5-8D1D-A70734F4B658}"/>
          </ac:spMkLst>
        </pc:spChg>
        <pc:spChg chg="add del">
          <ac:chgData name="Raul Glasinovic" userId="ee5f766e-7e18-4441-8d13-1d8d8b102d5e" providerId="ADAL" clId="{826C77E4-F7E9-4A71-8E1F-06EF8922DB1B}" dt="2020-04-03T15:24:08.877" v="761" actId="478"/>
          <ac:spMkLst>
            <pc:docMk/>
            <pc:sldMk cId="3288799914" sldId="262"/>
            <ac:spMk id="18" creationId="{14DE2D0D-E0AB-4AD6-B5A5-AB871F04C97E}"/>
          </ac:spMkLst>
        </pc:spChg>
        <pc:spChg chg="add del">
          <ac:chgData name="Raul Glasinovic" userId="ee5f766e-7e18-4441-8d13-1d8d8b102d5e" providerId="ADAL" clId="{826C77E4-F7E9-4A71-8E1F-06EF8922DB1B}" dt="2020-04-03T15:24:08.877" v="761" actId="478"/>
          <ac:spMkLst>
            <pc:docMk/>
            <pc:sldMk cId="3288799914" sldId="262"/>
            <ac:spMk id="19" creationId="{36E96AA7-2B64-4D15-A31E-0E734E4F7C21}"/>
          </ac:spMkLst>
        </pc:spChg>
        <pc:spChg chg="add del">
          <ac:chgData name="Raul Glasinovic" userId="ee5f766e-7e18-4441-8d13-1d8d8b102d5e" providerId="ADAL" clId="{826C77E4-F7E9-4A71-8E1F-06EF8922DB1B}" dt="2020-04-03T15:24:08.877" v="761" actId="478"/>
          <ac:spMkLst>
            <pc:docMk/>
            <pc:sldMk cId="3288799914" sldId="262"/>
            <ac:spMk id="20" creationId="{03F254A7-BA08-4447-B1EA-621267AB4913}"/>
          </ac:spMkLst>
        </pc:spChg>
        <pc:spChg chg="add">
          <ac:chgData name="Raul Glasinovic" userId="ee5f766e-7e18-4441-8d13-1d8d8b102d5e" providerId="ADAL" clId="{826C77E4-F7E9-4A71-8E1F-06EF8922DB1B}" dt="2020-04-03T15:25:47.360" v="767"/>
          <ac:spMkLst>
            <pc:docMk/>
            <pc:sldMk cId="3288799914" sldId="262"/>
            <ac:spMk id="21" creationId="{067CF73F-4B0F-4291-AF32-CDC3309DCCCA}"/>
          </ac:spMkLst>
        </pc:spChg>
        <pc:spChg chg="add">
          <ac:chgData name="Raul Glasinovic" userId="ee5f766e-7e18-4441-8d13-1d8d8b102d5e" providerId="ADAL" clId="{826C77E4-F7E9-4A71-8E1F-06EF8922DB1B}" dt="2020-04-03T15:25:47.360" v="767"/>
          <ac:spMkLst>
            <pc:docMk/>
            <pc:sldMk cId="3288799914" sldId="262"/>
            <ac:spMk id="22" creationId="{CF6F7C8F-3768-4335-AFDB-C4EAC390EDBA}"/>
          </ac:spMkLst>
        </pc:spChg>
        <pc:spChg chg="add">
          <ac:chgData name="Raul Glasinovic" userId="ee5f766e-7e18-4441-8d13-1d8d8b102d5e" providerId="ADAL" clId="{826C77E4-F7E9-4A71-8E1F-06EF8922DB1B}" dt="2020-04-03T15:25:47.360" v="767"/>
          <ac:spMkLst>
            <pc:docMk/>
            <pc:sldMk cId="3288799914" sldId="262"/>
            <ac:spMk id="23" creationId="{6ED56910-0C9C-4BEF-8473-29F704F4F22A}"/>
          </ac:spMkLst>
        </pc:spChg>
        <pc:spChg chg="add">
          <ac:chgData name="Raul Glasinovic" userId="ee5f766e-7e18-4441-8d13-1d8d8b102d5e" providerId="ADAL" clId="{826C77E4-F7E9-4A71-8E1F-06EF8922DB1B}" dt="2020-04-03T15:25:47.360" v="767"/>
          <ac:spMkLst>
            <pc:docMk/>
            <pc:sldMk cId="3288799914" sldId="262"/>
            <ac:spMk id="24" creationId="{EB2B2684-51C0-40AC-BC30-1807D6E34F84}"/>
          </ac:spMkLst>
        </pc:spChg>
        <pc:spChg chg="add">
          <ac:chgData name="Raul Glasinovic" userId="ee5f766e-7e18-4441-8d13-1d8d8b102d5e" providerId="ADAL" clId="{826C77E4-F7E9-4A71-8E1F-06EF8922DB1B}" dt="2020-04-03T15:25:47.360" v="767"/>
          <ac:spMkLst>
            <pc:docMk/>
            <pc:sldMk cId="3288799914" sldId="262"/>
            <ac:spMk id="25" creationId="{03DB0C31-5A40-4886-88CF-63C34E17F7CB}"/>
          </ac:spMkLst>
        </pc:spChg>
        <pc:spChg chg="add">
          <ac:chgData name="Raul Glasinovic" userId="ee5f766e-7e18-4441-8d13-1d8d8b102d5e" providerId="ADAL" clId="{826C77E4-F7E9-4A71-8E1F-06EF8922DB1B}" dt="2020-04-03T15:25:47.360" v="767"/>
          <ac:spMkLst>
            <pc:docMk/>
            <pc:sldMk cId="3288799914" sldId="262"/>
            <ac:spMk id="26" creationId="{BBED89FF-247B-4F58-8F93-9D1E380A8E54}"/>
          </ac:spMkLst>
        </pc:spChg>
        <pc:spChg chg="add">
          <ac:chgData name="Raul Glasinovic" userId="ee5f766e-7e18-4441-8d13-1d8d8b102d5e" providerId="ADAL" clId="{826C77E4-F7E9-4A71-8E1F-06EF8922DB1B}" dt="2020-04-03T15:25:47.360" v="767"/>
          <ac:spMkLst>
            <pc:docMk/>
            <pc:sldMk cId="3288799914" sldId="262"/>
            <ac:spMk id="27" creationId="{AE15176F-CF7B-4D15-91FC-DDC6838FA3FA}"/>
          </ac:spMkLst>
        </pc:spChg>
        <pc:spChg chg="add">
          <ac:chgData name="Raul Glasinovic" userId="ee5f766e-7e18-4441-8d13-1d8d8b102d5e" providerId="ADAL" clId="{826C77E4-F7E9-4A71-8E1F-06EF8922DB1B}" dt="2020-04-03T15:25:47.360" v="767"/>
          <ac:spMkLst>
            <pc:docMk/>
            <pc:sldMk cId="3288799914" sldId="262"/>
            <ac:spMk id="28" creationId="{53E6EEFD-68C4-4D4D-930C-A0C72EAB12DB}"/>
          </ac:spMkLst>
        </pc:spChg>
        <pc:spChg chg="add">
          <ac:chgData name="Raul Glasinovic" userId="ee5f766e-7e18-4441-8d13-1d8d8b102d5e" providerId="ADAL" clId="{826C77E4-F7E9-4A71-8E1F-06EF8922DB1B}" dt="2020-04-03T15:25:47.360" v="767"/>
          <ac:spMkLst>
            <pc:docMk/>
            <pc:sldMk cId="3288799914" sldId="262"/>
            <ac:spMk id="29" creationId="{0F7270D3-8CA5-4732-9104-38127D0FF3B0}"/>
          </ac:spMkLst>
        </pc:spChg>
        <pc:picChg chg="add mod">
          <ac:chgData name="Raul Glasinovic" userId="ee5f766e-7e18-4441-8d13-1d8d8b102d5e" providerId="ADAL" clId="{826C77E4-F7E9-4A71-8E1F-06EF8922DB1B}" dt="2020-04-03T14:08:05.705" v="252" actId="931"/>
          <ac:picMkLst>
            <pc:docMk/>
            <pc:sldMk cId="3288799914" sldId="262"/>
            <ac:picMk id="7" creationId="{BFA7703A-BDF4-458D-8C58-5DC29B3F6C3B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5:25:49.090" v="768"/>
        <pc:sldMkLst>
          <pc:docMk/>
          <pc:sldMk cId="786873125" sldId="263"/>
        </pc:sldMkLst>
        <pc:spChg chg="del">
          <ac:chgData name="Raul Glasinovic" userId="ee5f766e-7e18-4441-8d13-1d8d8b102d5e" providerId="ADAL" clId="{826C77E4-F7E9-4A71-8E1F-06EF8922DB1B}" dt="2020-04-03T14:08:14.324" v="254" actId="931"/>
          <ac:spMkLst>
            <pc:docMk/>
            <pc:sldMk cId="786873125" sldId="263"/>
            <ac:spMk id="2" creationId="{C18FBCBE-0986-4EAA-B630-15F0479CE986}"/>
          </ac:spMkLst>
        </pc:spChg>
        <pc:spChg chg="mod">
          <ac:chgData name="Raul Glasinovic" userId="ee5f766e-7e18-4441-8d13-1d8d8b102d5e" providerId="ADAL" clId="{826C77E4-F7E9-4A71-8E1F-06EF8922DB1B}" dt="2020-04-03T14:09:09.445" v="337" actId="20577"/>
          <ac:spMkLst>
            <pc:docMk/>
            <pc:sldMk cId="786873125" sldId="263"/>
            <ac:spMk id="3" creationId="{210EFC5B-CC2C-460B-83EE-7E49AA1C0240}"/>
          </ac:spMkLst>
        </pc:spChg>
        <pc:spChg chg="mod">
          <ac:chgData name="Raul Glasinovic" userId="ee5f766e-7e18-4441-8d13-1d8d8b102d5e" providerId="ADAL" clId="{826C77E4-F7E9-4A71-8E1F-06EF8922DB1B}" dt="2020-04-03T14:09:12.531" v="344" actId="20577"/>
          <ac:spMkLst>
            <pc:docMk/>
            <pc:sldMk cId="786873125" sldId="263"/>
            <ac:spMk id="4" creationId="{0A334247-E0F7-4D59-8CD9-C57E47ED96C6}"/>
          </ac:spMkLst>
        </pc:spChg>
        <pc:spChg chg="mod">
          <ac:chgData name="Raul Glasinovic" userId="ee5f766e-7e18-4441-8d13-1d8d8b102d5e" providerId="ADAL" clId="{826C77E4-F7E9-4A71-8E1F-06EF8922DB1B}" dt="2020-04-03T14:09:00.507" v="324" actId="20577"/>
          <ac:spMkLst>
            <pc:docMk/>
            <pc:sldMk cId="786873125" sldId="263"/>
            <ac:spMk id="5" creationId="{A22AAF2D-47BE-49C3-AFD1-8BB9CC2CCED7}"/>
          </ac:spMkLst>
        </pc:spChg>
        <pc:spChg chg="add mod">
          <ac:chgData name="Raul Glasinovic" userId="ee5f766e-7e18-4441-8d13-1d8d8b102d5e" providerId="ADAL" clId="{826C77E4-F7E9-4A71-8E1F-06EF8922DB1B}" dt="2020-04-03T14:12:06.870" v="363" actId="108"/>
          <ac:spMkLst>
            <pc:docMk/>
            <pc:sldMk cId="786873125" sldId="263"/>
            <ac:spMk id="8" creationId="{C5DC8092-6870-488E-946E-043CDCAA74A4}"/>
          </ac:spMkLst>
        </pc:spChg>
        <pc:spChg chg="add">
          <ac:chgData name="Raul Glasinovic" userId="ee5f766e-7e18-4441-8d13-1d8d8b102d5e" providerId="ADAL" clId="{826C77E4-F7E9-4A71-8E1F-06EF8922DB1B}" dt="2020-04-03T14:11:23.593" v="355"/>
          <ac:spMkLst>
            <pc:docMk/>
            <pc:sldMk cId="786873125" sldId="263"/>
            <ac:spMk id="9" creationId="{D8A99182-C031-44A6-93B3-D9D29536A3BC}"/>
          </ac:spMkLst>
        </pc:spChg>
        <pc:spChg chg="add mod">
          <ac:chgData name="Raul Glasinovic" userId="ee5f766e-7e18-4441-8d13-1d8d8b102d5e" providerId="ADAL" clId="{826C77E4-F7E9-4A71-8E1F-06EF8922DB1B}" dt="2020-04-03T14:11:47.418" v="360" actId="108"/>
          <ac:spMkLst>
            <pc:docMk/>
            <pc:sldMk cId="786873125" sldId="263"/>
            <ac:spMk id="10" creationId="{18CD302A-6E14-423C-B4E3-9BA0F26A5E41}"/>
          </ac:spMkLst>
        </pc:spChg>
        <pc:spChg chg="add">
          <ac:chgData name="Raul Glasinovic" userId="ee5f766e-7e18-4441-8d13-1d8d8b102d5e" providerId="ADAL" clId="{826C77E4-F7E9-4A71-8E1F-06EF8922DB1B}" dt="2020-04-03T14:11:23.593" v="355"/>
          <ac:spMkLst>
            <pc:docMk/>
            <pc:sldMk cId="786873125" sldId="263"/>
            <ac:spMk id="11" creationId="{34E964EF-2C8E-412E-9969-22A2E7F40599}"/>
          </ac:spMkLst>
        </pc:spChg>
        <pc:spChg chg="add">
          <ac:chgData name="Raul Glasinovic" userId="ee5f766e-7e18-4441-8d13-1d8d8b102d5e" providerId="ADAL" clId="{826C77E4-F7E9-4A71-8E1F-06EF8922DB1B}" dt="2020-04-03T15:25:49.090" v="768"/>
          <ac:spMkLst>
            <pc:docMk/>
            <pc:sldMk cId="786873125" sldId="263"/>
            <ac:spMk id="12" creationId="{A89EA75F-C30B-432C-9C4B-DB37FCAF9EDD}"/>
          </ac:spMkLst>
        </pc:spChg>
        <pc:spChg chg="add">
          <ac:chgData name="Raul Glasinovic" userId="ee5f766e-7e18-4441-8d13-1d8d8b102d5e" providerId="ADAL" clId="{826C77E4-F7E9-4A71-8E1F-06EF8922DB1B}" dt="2020-04-03T15:25:49.090" v="768"/>
          <ac:spMkLst>
            <pc:docMk/>
            <pc:sldMk cId="786873125" sldId="263"/>
            <ac:spMk id="13" creationId="{EC2B9A97-9208-4E7B-BA16-BE00AEA987E2}"/>
          </ac:spMkLst>
        </pc:spChg>
        <pc:spChg chg="add">
          <ac:chgData name="Raul Glasinovic" userId="ee5f766e-7e18-4441-8d13-1d8d8b102d5e" providerId="ADAL" clId="{826C77E4-F7E9-4A71-8E1F-06EF8922DB1B}" dt="2020-04-03T15:25:49.090" v="768"/>
          <ac:spMkLst>
            <pc:docMk/>
            <pc:sldMk cId="786873125" sldId="263"/>
            <ac:spMk id="14" creationId="{9B1F100D-A02D-48AD-947E-2168DA842EEB}"/>
          </ac:spMkLst>
        </pc:spChg>
        <pc:spChg chg="add">
          <ac:chgData name="Raul Glasinovic" userId="ee5f766e-7e18-4441-8d13-1d8d8b102d5e" providerId="ADAL" clId="{826C77E4-F7E9-4A71-8E1F-06EF8922DB1B}" dt="2020-04-03T15:25:49.090" v="768"/>
          <ac:spMkLst>
            <pc:docMk/>
            <pc:sldMk cId="786873125" sldId="263"/>
            <ac:spMk id="15" creationId="{D510CD1B-5AB4-4EF9-AEAA-32AF19CAA26E}"/>
          </ac:spMkLst>
        </pc:spChg>
        <pc:spChg chg="add">
          <ac:chgData name="Raul Glasinovic" userId="ee5f766e-7e18-4441-8d13-1d8d8b102d5e" providerId="ADAL" clId="{826C77E4-F7E9-4A71-8E1F-06EF8922DB1B}" dt="2020-04-03T15:25:49.090" v="768"/>
          <ac:spMkLst>
            <pc:docMk/>
            <pc:sldMk cId="786873125" sldId="263"/>
            <ac:spMk id="16" creationId="{A97A725C-5333-4590-978B-68EC65584478}"/>
          </ac:spMkLst>
        </pc:spChg>
        <pc:spChg chg="add">
          <ac:chgData name="Raul Glasinovic" userId="ee5f766e-7e18-4441-8d13-1d8d8b102d5e" providerId="ADAL" clId="{826C77E4-F7E9-4A71-8E1F-06EF8922DB1B}" dt="2020-04-03T15:25:49.090" v="768"/>
          <ac:spMkLst>
            <pc:docMk/>
            <pc:sldMk cId="786873125" sldId="263"/>
            <ac:spMk id="17" creationId="{EF176109-57C6-4CE5-AF33-3498534FB7C6}"/>
          </ac:spMkLst>
        </pc:spChg>
        <pc:spChg chg="add">
          <ac:chgData name="Raul Glasinovic" userId="ee5f766e-7e18-4441-8d13-1d8d8b102d5e" providerId="ADAL" clId="{826C77E4-F7E9-4A71-8E1F-06EF8922DB1B}" dt="2020-04-03T15:25:49.090" v="768"/>
          <ac:spMkLst>
            <pc:docMk/>
            <pc:sldMk cId="786873125" sldId="263"/>
            <ac:spMk id="18" creationId="{88CE9BBE-F6EF-4727-A99F-0C47F850401D}"/>
          </ac:spMkLst>
        </pc:spChg>
        <pc:spChg chg="add">
          <ac:chgData name="Raul Glasinovic" userId="ee5f766e-7e18-4441-8d13-1d8d8b102d5e" providerId="ADAL" clId="{826C77E4-F7E9-4A71-8E1F-06EF8922DB1B}" dt="2020-04-03T15:25:49.090" v="768"/>
          <ac:spMkLst>
            <pc:docMk/>
            <pc:sldMk cId="786873125" sldId="263"/>
            <ac:spMk id="19" creationId="{AB6A403C-D626-4E37-8B86-ABB76B38FBD1}"/>
          </ac:spMkLst>
        </pc:spChg>
        <pc:spChg chg="add">
          <ac:chgData name="Raul Glasinovic" userId="ee5f766e-7e18-4441-8d13-1d8d8b102d5e" providerId="ADAL" clId="{826C77E4-F7E9-4A71-8E1F-06EF8922DB1B}" dt="2020-04-03T15:25:49.090" v="768"/>
          <ac:spMkLst>
            <pc:docMk/>
            <pc:sldMk cId="786873125" sldId="263"/>
            <ac:spMk id="20" creationId="{89FBE733-6498-4F52-9031-C01DEC868E6D}"/>
          </ac:spMkLst>
        </pc:spChg>
        <pc:picChg chg="add mod">
          <ac:chgData name="Raul Glasinovic" userId="ee5f766e-7e18-4441-8d13-1d8d8b102d5e" providerId="ADAL" clId="{826C77E4-F7E9-4A71-8E1F-06EF8922DB1B}" dt="2020-04-03T14:08:14.324" v="254" actId="931"/>
          <ac:picMkLst>
            <pc:docMk/>
            <pc:sldMk cId="786873125" sldId="263"/>
            <ac:picMk id="7" creationId="{445C1732-02F1-4EAA-AB66-7F668DF23C7F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7:54:16.915" v="1646"/>
        <pc:sldMkLst>
          <pc:docMk/>
          <pc:sldMk cId="3359469396" sldId="265"/>
        </pc:sldMkLst>
        <pc:spChg chg="del">
          <ac:chgData name="Raul Glasinovic" userId="ee5f766e-7e18-4441-8d13-1d8d8b102d5e" providerId="ADAL" clId="{826C77E4-F7E9-4A71-8E1F-06EF8922DB1B}" dt="2020-04-03T15:11:36.998" v="681" actId="931"/>
          <ac:spMkLst>
            <pc:docMk/>
            <pc:sldMk cId="3359469396" sldId="265"/>
            <ac:spMk id="2" creationId="{DB3CBE12-5E3B-454F-B733-F8A0FE550ABF}"/>
          </ac:spMkLst>
        </pc:spChg>
        <pc:spChg chg="del mod">
          <ac:chgData name="Raul Glasinovic" userId="ee5f766e-7e18-4441-8d13-1d8d8b102d5e" providerId="ADAL" clId="{826C77E4-F7E9-4A71-8E1F-06EF8922DB1B}" dt="2020-04-03T15:44:33.258" v="1174"/>
          <ac:spMkLst>
            <pc:docMk/>
            <pc:sldMk cId="3359469396" sldId="265"/>
            <ac:spMk id="3" creationId="{9936522A-E8B8-4145-97DA-6D19E5D6EE04}"/>
          </ac:spMkLst>
        </pc:spChg>
        <pc:spChg chg="del">
          <ac:chgData name="Raul Glasinovic" userId="ee5f766e-7e18-4441-8d13-1d8d8b102d5e" providerId="ADAL" clId="{826C77E4-F7E9-4A71-8E1F-06EF8922DB1B}" dt="2020-04-03T15:44:33.258" v="1174"/>
          <ac:spMkLst>
            <pc:docMk/>
            <pc:sldMk cId="3359469396" sldId="265"/>
            <ac:spMk id="4" creationId="{B4A50935-5F24-4DF4-B9AD-ADCBB665C355}"/>
          </ac:spMkLst>
        </pc:spChg>
        <pc:spChg chg="del">
          <ac:chgData name="Raul Glasinovic" userId="ee5f766e-7e18-4441-8d13-1d8d8b102d5e" providerId="ADAL" clId="{826C77E4-F7E9-4A71-8E1F-06EF8922DB1B}" dt="2020-04-03T15:44:33.258" v="1174"/>
          <ac:spMkLst>
            <pc:docMk/>
            <pc:sldMk cId="3359469396" sldId="265"/>
            <ac:spMk id="5" creationId="{08DE099A-35F1-411B-ABB9-03D5F7C29529}"/>
          </ac:spMkLst>
        </pc:spChg>
        <pc:spChg chg="add">
          <ac:chgData name="Raul Glasinovic" userId="ee5f766e-7e18-4441-8d13-1d8d8b102d5e" providerId="ADAL" clId="{826C77E4-F7E9-4A71-8E1F-06EF8922DB1B}" dt="2020-04-03T15:41:08.599" v="1118"/>
          <ac:spMkLst>
            <pc:docMk/>
            <pc:sldMk cId="3359469396" sldId="265"/>
            <ac:spMk id="8" creationId="{76700C78-E4EA-45A3-B4AA-C860857BA0B8}"/>
          </ac:spMkLst>
        </pc:spChg>
        <pc:spChg chg="add mod">
          <ac:chgData name="Raul Glasinovic" userId="ee5f766e-7e18-4441-8d13-1d8d8b102d5e" providerId="ADAL" clId="{826C77E4-F7E9-4A71-8E1F-06EF8922DB1B}" dt="2020-04-03T15:41:43.779" v="1119" actId="108"/>
          <ac:spMkLst>
            <pc:docMk/>
            <pc:sldMk cId="3359469396" sldId="265"/>
            <ac:spMk id="9" creationId="{1C040591-0CFB-4C17-B09F-E463C26BB665}"/>
          </ac:spMkLst>
        </pc:spChg>
        <pc:spChg chg="add">
          <ac:chgData name="Raul Glasinovic" userId="ee5f766e-7e18-4441-8d13-1d8d8b102d5e" providerId="ADAL" clId="{826C77E4-F7E9-4A71-8E1F-06EF8922DB1B}" dt="2020-04-03T15:41:08.599" v="1118"/>
          <ac:spMkLst>
            <pc:docMk/>
            <pc:sldMk cId="3359469396" sldId="265"/>
            <ac:spMk id="10" creationId="{D5A1F5AB-AF6F-4FDC-AA26-82BF2A867C70}"/>
          </ac:spMkLst>
        </pc:spChg>
        <pc:spChg chg="add">
          <ac:chgData name="Raul Glasinovic" userId="ee5f766e-7e18-4441-8d13-1d8d8b102d5e" providerId="ADAL" clId="{826C77E4-F7E9-4A71-8E1F-06EF8922DB1B}" dt="2020-04-03T15:41:08.599" v="1118"/>
          <ac:spMkLst>
            <pc:docMk/>
            <pc:sldMk cId="3359469396" sldId="265"/>
            <ac:spMk id="11" creationId="{24FB6BC9-7CA6-4152-8383-984A0F108275}"/>
          </ac:spMkLst>
        </pc:spChg>
        <pc:spChg chg="add">
          <ac:chgData name="Raul Glasinovic" userId="ee5f766e-7e18-4441-8d13-1d8d8b102d5e" providerId="ADAL" clId="{826C77E4-F7E9-4A71-8E1F-06EF8922DB1B}" dt="2020-04-03T15:41:08.599" v="1118"/>
          <ac:spMkLst>
            <pc:docMk/>
            <pc:sldMk cId="3359469396" sldId="265"/>
            <ac:spMk id="12" creationId="{567FBF65-CD4C-4510-B4E7-DEFE3D87B8E3}"/>
          </ac:spMkLst>
        </pc:spChg>
        <pc:spChg chg="add">
          <ac:chgData name="Raul Glasinovic" userId="ee5f766e-7e18-4441-8d13-1d8d8b102d5e" providerId="ADAL" clId="{826C77E4-F7E9-4A71-8E1F-06EF8922DB1B}" dt="2020-04-03T15:41:08.599" v="1118"/>
          <ac:spMkLst>
            <pc:docMk/>
            <pc:sldMk cId="3359469396" sldId="265"/>
            <ac:spMk id="13" creationId="{5B54B60E-74C6-4F5A-B04B-2D8C82859F58}"/>
          </ac:spMkLst>
        </pc:spChg>
        <pc:spChg chg="add">
          <ac:chgData name="Raul Glasinovic" userId="ee5f766e-7e18-4441-8d13-1d8d8b102d5e" providerId="ADAL" clId="{826C77E4-F7E9-4A71-8E1F-06EF8922DB1B}" dt="2020-04-03T15:41:08.599" v="1118"/>
          <ac:spMkLst>
            <pc:docMk/>
            <pc:sldMk cId="3359469396" sldId="265"/>
            <ac:spMk id="14" creationId="{5C233488-0BA4-490A-9003-97D1CE1FFDCE}"/>
          </ac:spMkLst>
        </pc:spChg>
        <pc:spChg chg="add">
          <ac:chgData name="Raul Glasinovic" userId="ee5f766e-7e18-4441-8d13-1d8d8b102d5e" providerId="ADAL" clId="{826C77E4-F7E9-4A71-8E1F-06EF8922DB1B}" dt="2020-04-03T15:41:08.599" v="1118"/>
          <ac:spMkLst>
            <pc:docMk/>
            <pc:sldMk cId="3359469396" sldId="265"/>
            <ac:spMk id="15" creationId="{BE05B329-99C0-4080-B577-621265B8EB20}"/>
          </ac:spMkLst>
        </pc:spChg>
        <pc:spChg chg="add">
          <ac:chgData name="Raul Glasinovic" userId="ee5f766e-7e18-4441-8d13-1d8d8b102d5e" providerId="ADAL" clId="{826C77E4-F7E9-4A71-8E1F-06EF8922DB1B}" dt="2020-04-03T15:41:08.599" v="1118"/>
          <ac:spMkLst>
            <pc:docMk/>
            <pc:sldMk cId="3359469396" sldId="265"/>
            <ac:spMk id="16" creationId="{C736D34D-217C-459E-BEC7-426092598C7B}"/>
          </ac:spMkLst>
        </pc:spChg>
        <pc:spChg chg="add del mod">
          <ac:chgData name="Raul Glasinovic" userId="ee5f766e-7e18-4441-8d13-1d8d8b102d5e" providerId="ADAL" clId="{826C77E4-F7E9-4A71-8E1F-06EF8922DB1B}" dt="2020-04-03T17:52:50.741" v="1641"/>
          <ac:spMkLst>
            <pc:docMk/>
            <pc:sldMk cId="3359469396" sldId="265"/>
            <ac:spMk id="17" creationId="{6FF6C740-638F-4F73-A346-5317B773A2B8}"/>
          </ac:spMkLst>
        </pc:spChg>
        <pc:spChg chg="add del mod">
          <ac:chgData name="Raul Glasinovic" userId="ee5f766e-7e18-4441-8d13-1d8d8b102d5e" providerId="ADAL" clId="{826C77E4-F7E9-4A71-8E1F-06EF8922DB1B}" dt="2020-04-03T17:52:50.741" v="1641"/>
          <ac:spMkLst>
            <pc:docMk/>
            <pc:sldMk cId="3359469396" sldId="265"/>
            <ac:spMk id="18" creationId="{0120D95E-3AC1-4A98-B9D8-0C720CD0F1CA}"/>
          </ac:spMkLst>
        </pc:spChg>
        <pc:spChg chg="add del mod">
          <ac:chgData name="Raul Glasinovic" userId="ee5f766e-7e18-4441-8d13-1d8d8b102d5e" providerId="ADAL" clId="{826C77E4-F7E9-4A71-8E1F-06EF8922DB1B}" dt="2020-04-03T17:53:00.075" v="1642"/>
          <ac:spMkLst>
            <pc:docMk/>
            <pc:sldMk cId="3359469396" sldId="265"/>
            <ac:spMk id="19" creationId="{476249EA-A321-4452-A9C6-C2D88E3526B1}"/>
          </ac:spMkLst>
        </pc:spChg>
        <pc:spChg chg="add del mod">
          <ac:chgData name="Raul Glasinovic" userId="ee5f766e-7e18-4441-8d13-1d8d8b102d5e" providerId="ADAL" clId="{826C77E4-F7E9-4A71-8E1F-06EF8922DB1B}" dt="2020-04-03T17:53:00.075" v="1642"/>
          <ac:spMkLst>
            <pc:docMk/>
            <pc:sldMk cId="3359469396" sldId="265"/>
            <ac:spMk id="20" creationId="{7F055387-0EEE-44A0-A91B-15725DCF183C}"/>
          </ac:spMkLst>
        </pc:spChg>
        <pc:spChg chg="add del mod">
          <ac:chgData name="Raul Glasinovic" userId="ee5f766e-7e18-4441-8d13-1d8d8b102d5e" providerId="ADAL" clId="{826C77E4-F7E9-4A71-8E1F-06EF8922DB1B}" dt="2020-04-03T17:53:00.075" v="1642"/>
          <ac:spMkLst>
            <pc:docMk/>
            <pc:sldMk cId="3359469396" sldId="265"/>
            <ac:spMk id="21" creationId="{0FBFA25F-5B78-4CDD-9616-2E9F78D8FADB}"/>
          </ac:spMkLst>
        </pc:spChg>
        <pc:spChg chg="add mod">
          <ac:chgData name="Raul Glasinovic" userId="ee5f766e-7e18-4441-8d13-1d8d8b102d5e" providerId="ADAL" clId="{826C77E4-F7E9-4A71-8E1F-06EF8922DB1B}" dt="2020-04-03T17:53:00.075" v="1642"/>
          <ac:spMkLst>
            <pc:docMk/>
            <pc:sldMk cId="3359469396" sldId="265"/>
            <ac:spMk id="22" creationId="{F9AD3A72-3749-4392-9CAF-954C5099F9B9}"/>
          </ac:spMkLst>
        </pc:spChg>
        <pc:spChg chg="add mod">
          <ac:chgData name="Raul Glasinovic" userId="ee5f766e-7e18-4441-8d13-1d8d8b102d5e" providerId="ADAL" clId="{826C77E4-F7E9-4A71-8E1F-06EF8922DB1B}" dt="2020-04-03T17:53:00.075" v="1642"/>
          <ac:spMkLst>
            <pc:docMk/>
            <pc:sldMk cId="3359469396" sldId="265"/>
            <ac:spMk id="23" creationId="{3FA9F692-ABC8-49B2-93A2-A768E949FD99}"/>
          </ac:spMkLst>
        </pc:spChg>
        <pc:spChg chg="add">
          <ac:chgData name="Raul Glasinovic" userId="ee5f766e-7e18-4441-8d13-1d8d8b102d5e" providerId="ADAL" clId="{826C77E4-F7E9-4A71-8E1F-06EF8922DB1B}" dt="2020-04-03T17:54:16.915" v="1646"/>
          <ac:spMkLst>
            <pc:docMk/>
            <pc:sldMk cId="3359469396" sldId="265"/>
            <ac:spMk id="24" creationId="{8739BE37-B8A3-4F7F-97D5-88D3B6F977EA}"/>
          </ac:spMkLst>
        </pc:spChg>
        <pc:spChg chg="add">
          <ac:chgData name="Raul Glasinovic" userId="ee5f766e-7e18-4441-8d13-1d8d8b102d5e" providerId="ADAL" clId="{826C77E4-F7E9-4A71-8E1F-06EF8922DB1B}" dt="2020-04-03T17:54:16.915" v="1646"/>
          <ac:spMkLst>
            <pc:docMk/>
            <pc:sldMk cId="3359469396" sldId="265"/>
            <ac:spMk id="25" creationId="{1C4A1285-19BF-455C-BF3C-72870A945159}"/>
          </ac:spMkLst>
        </pc:spChg>
        <pc:spChg chg="add">
          <ac:chgData name="Raul Glasinovic" userId="ee5f766e-7e18-4441-8d13-1d8d8b102d5e" providerId="ADAL" clId="{826C77E4-F7E9-4A71-8E1F-06EF8922DB1B}" dt="2020-04-03T17:54:16.915" v="1646"/>
          <ac:spMkLst>
            <pc:docMk/>
            <pc:sldMk cId="3359469396" sldId="265"/>
            <ac:spMk id="26" creationId="{AFD8E15C-031A-4CE6-9854-7198E7547B3D}"/>
          </ac:spMkLst>
        </pc:spChg>
        <pc:spChg chg="add">
          <ac:chgData name="Raul Glasinovic" userId="ee5f766e-7e18-4441-8d13-1d8d8b102d5e" providerId="ADAL" clId="{826C77E4-F7E9-4A71-8E1F-06EF8922DB1B}" dt="2020-04-03T17:54:16.915" v="1646"/>
          <ac:spMkLst>
            <pc:docMk/>
            <pc:sldMk cId="3359469396" sldId="265"/>
            <ac:spMk id="27" creationId="{AA303A1B-9763-4EB0-A25E-EA0225596F4F}"/>
          </ac:spMkLst>
        </pc:spChg>
        <pc:spChg chg="add">
          <ac:chgData name="Raul Glasinovic" userId="ee5f766e-7e18-4441-8d13-1d8d8b102d5e" providerId="ADAL" clId="{826C77E4-F7E9-4A71-8E1F-06EF8922DB1B}" dt="2020-04-03T17:54:16.915" v="1646"/>
          <ac:spMkLst>
            <pc:docMk/>
            <pc:sldMk cId="3359469396" sldId="265"/>
            <ac:spMk id="28" creationId="{482D2DD4-76BA-46D9-A46A-9EBE6283D81A}"/>
          </ac:spMkLst>
        </pc:spChg>
        <pc:picChg chg="add mod">
          <ac:chgData name="Raul Glasinovic" userId="ee5f766e-7e18-4441-8d13-1d8d8b102d5e" providerId="ADAL" clId="{826C77E4-F7E9-4A71-8E1F-06EF8922DB1B}" dt="2020-04-03T15:12:18.691" v="688" actId="14100"/>
          <ac:picMkLst>
            <pc:docMk/>
            <pc:sldMk cId="3359469396" sldId="265"/>
            <ac:picMk id="7" creationId="{97A4CCD4-A8AA-4044-A790-1308F1035D0D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5:43:39.819" v="1138"/>
        <pc:sldMkLst>
          <pc:docMk/>
          <pc:sldMk cId="493594672" sldId="266"/>
        </pc:sldMkLst>
        <pc:spChg chg="del">
          <ac:chgData name="Raul Glasinovic" userId="ee5f766e-7e18-4441-8d13-1d8d8b102d5e" providerId="ADAL" clId="{826C77E4-F7E9-4A71-8E1F-06EF8922DB1B}" dt="2020-04-03T15:16:26.235" v="695" actId="931"/>
          <ac:spMkLst>
            <pc:docMk/>
            <pc:sldMk cId="493594672" sldId="266"/>
            <ac:spMk id="2" creationId="{0A93EE35-06A0-47F0-A6CB-0F3F3163512B}"/>
          </ac:spMkLst>
        </pc:spChg>
        <pc:spChg chg="mod">
          <ac:chgData name="Raul Glasinovic" userId="ee5f766e-7e18-4441-8d13-1d8d8b102d5e" providerId="ADAL" clId="{826C77E4-F7E9-4A71-8E1F-06EF8922DB1B}" dt="2020-04-03T15:43:39.819" v="1138"/>
          <ac:spMkLst>
            <pc:docMk/>
            <pc:sldMk cId="493594672" sldId="266"/>
            <ac:spMk id="3" creationId="{E9FA3965-56A2-4FAC-AE15-83B64E3EB88A}"/>
          </ac:spMkLst>
        </pc:spChg>
        <pc:spChg chg="mod">
          <ac:chgData name="Raul Glasinovic" userId="ee5f766e-7e18-4441-8d13-1d8d8b102d5e" providerId="ADAL" clId="{826C77E4-F7E9-4A71-8E1F-06EF8922DB1B}" dt="2020-04-03T15:17:14.182" v="720" actId="20577"/>
          <ac:spMkLst>
            <pc:docMk/>
            <pc:sldMk cId="493594672" sldId="266"/>
            <ac:spMk id="4" creationId="{B5D4F088-1620-42B0-AA6B-1E7A2ED2A70C}"/>
          </ac:spMkLst>
        </pc:spChg>
        <pc:spChg chg="mod">
          <ac:chgData name="Raul Glasinovic" userId="ee5f766e-7e18-4441-8d13-1d8d8b102d5e" providerId="ADAL" clId="{826C77E4-F7E9-4A71-8E1F-06EF8922DB1B}" dt="2020-04-03T15:17:20.507" v="742" actId="20577"/>
          <ac:spMkLst>
            <pc:docMk/>
            <pc:sldMk cId="493594672" sldId="266"/>
            <ac:spMk id="5" creationId="{7D730DEC-60E3-44E2-8499-FA41D260D98E}"/>
          </ac:spMkLst>
        </pc:spChg>
        <pc:spChg chg="add">
          <ac:chgData name="Raul Glasinovic" userId="ee5f766e-7e18-4441-8d13-1d8d8b102d5e" providerId="ADAL" clId="{826C77E4-F7E9-4A71-8E1F-06EF8922DB1B}" dt="2020-04-03T15:25:52.582" v="770"/>
          <ac:spMkLst>
            <pc:docMk/>
            <pc:sldMk cId="493594672" sldId="266"/>
            <ac:spMk id="8" creationId="{CFE3A158-A3FA-422F-BFB7-419010662C18}"/>
          </ac:spMkLst>
        </pc:spChg>
        <pc:spChg chg="add mod">
          <ac:chgData name="Raul Glasinovic" userId="ee5f766e-7e18-4441-8d13-1d8d8b102d5e" providerId="ADAL" clId="{826C77E4-F7E9-4A71-8E1F-06EF8922DB1B}" dt="2020-04-03T15:28:20.144" v="776" actId="108"/>
          <ac:spMkLst>
            <pc:docMk/>
            <pc:sldMk cId="493594672" sldId="266"/>
            <ac:spMk id="9" creationId="{CD1F6B16-C548-4908-93BF-49C026CA0EC5}"/>
          </ac:spMkLst>
        </pc:spChg>
        <pc:spChg chg="add mod">
          <ac:chgData name="Raul Glasinovic" userId="ee5f766e-7e18-4441-8d13-1d8d8b102d5e" providerId="ADAL" clId="{826C77E4-F7E9-4A71-8E1F-06EF8922DB1B}" dt="2020-04-03T15:28:15.530" v="775" actId="108"/>
          <ac:spMkLst>
            <pc:docMk/>
            <pc:sldMk cId="493594672" sldId="266"/>
            <ac:spMk id="10" creationId="{189101E5-B2B1-4B4D-84E4-727B4ED399CC}"/>
          </ac:spMkLst>
        </pc:spChg>
        <pc:spChg chg="add">
          <ac:chgData name="Raul Glasinovic" userId="ee5f766e-7e18-4441-8d13-1d8d8b102d5e" providerId="ADAL" clId="{826C77E4-F7E9-4A71-8E1F-06EF8922DB1B}" dt="2020-04-03T15:25:52.582" v="770"/>
          <ac:spMkLst>
            <pc:docMk/>
            <pc:sldMk cId="493594672" sldId="266"/>
            <ac:spMk id="11" creationId="{E0DEA20E-F4C7-4E00-B86E-5D62FA51E69C}"/>
          </ac:spMkLst>
        </pc:spChg>
        <pc:spChg chg="add">
          <ac:chgData name="Raul Glasinovic" userId="ee5f766e-7e18-4441-8d13-1d8d8b102d5e" providerId="ADAL" clId="{826C77E4-F7E9-4A71-8E1F-06EF8922DB1B}" dt="2020-04-03T15:25:52.582" v="770"/>
          <ac:spMkLst>
            <pc:docMk/>
            <pc:sldMk cId="493594672" sldId="266"/>
            <ac:spMk id="12" creationId="{FC7C3062-39AE-4AA8-AED4-1E96DEDF3791}"/>
          </ac:spMkLst>
        </pc:spChg>
        <pc:spChg chg="add">
          <ac:chgData name="Raul Glasinovic" userId="ee5f766e-7e18-4441-8d13-1d8d8b102d5e" providerId="ADAL" clId="{826C77E4-F7E9-4A71-8E1F-06EF8922DB1B}" dt="2020-04-03T15:25:52.582" v="770"/>
          <ac:spMkLst>
            <pc:docMk/>
            <pc:sldMk cId="493594672" sldId="266"/>
            <ac:spMk id="13" creationId="{90ECCBB3-77C5-4DC1-BDE6-285E63E5FC21}"/>
          </ac:spMkLst>
        </pc:spChg>
        <pc:spChg chg="add">
          <ac:chgData name="Raul Glasinovic" userId="ee5f766e-7e18-4441-8d13-1d8d8b102d5e" providerId="ADAL" clId="{826C77E4-F7E9-4A71-8E1F-06EF8922DB1B}" dt="2020-04-03T15:25:52.582" v="770"/>
          <ac:spMkLst>
            <pc:docMk/>
            <pc:sldMk cId="493594672" sldId="266"/>
            <ac:spMk id="14" creationId="{6A87CCB5-79B9-4AC6-BDDD-7992BE92F034}"/>
          </ac:spMkLst>
        </pc:spChg>
        <pc:spChg chg="add">
          <ac:chgData name="Raul Glasinovic" userId="ee5f766e-7e18-4441-8d13-1d8d8b102d5e" providerId="ADAL" clId="{826C77E4-F7E9-4A71-8E1F-06EF8922DB1B}" dt="2020-04-03T15:25:52.582" v="770"/>
          <ac:spMkLst>
            <pc:docMk/>
            <pc:sldMk cId="493594672" sldId="266"/>
            <ac:spMk id="15" creationId="{9F38B0DF-947E-47C5-8FB8-5806CEFAF9E0}"/>
          </ac:spMkLst>
        </pc:spChg>
        <pc:spChg chg="add">
          <ac:chgData name="Raul Glasinovic" userId="ee5f766e-7e18-4441-8d13-1d8d8b102d5e" providerId="ADAL" clId="{826C77E4-F7E9-4A71-8E1F-06EF8922DB1B}" dt="2020-04-03T15:25:52.582" v="770"/>
          <ac:spMkLst>
            <pc:docMk/>
            <pc:sldMk cId="493594672" sldId="266"/>
            <ac:spMk id="16" creationId="{970E3A51-5CDE-417D-82C2-8BFCA27B5432}"/>
          </ac:spMkLst>
        </pc:spChg>
        <pc:spChg chg="add mod">
          <ac:chgData name="Raul Glasinovic" userId="ee5f766e-7e18-4441-8d13-1d8d8b102d5e" providerId="ADAL" clId="{826C77E4-F7E9-4A71-8E1F-06EF8922DB1B}" dt="2020-04-03T15:36:03.140" v="1042"/>
          <ac:spMkLst>
            <pc:docMk/>
            <pc:sldMk cId="493594672" sldId="266"/>
            <ac:spMk id="17" creationId="{15CFA49E-0346-4785-BD77-98CD878DC50A}"/>
          </ac:spMkLst>
        </pc:spChg>
        <pc:spChg chg="add mod">
          <ac:chgData name="Raul Glasinovic" userId="ee5f766e-7e18-4441-8d13-1d8d8b102d5e" providerId="ADAL" clId="{826C77E4-F7E9-4A71-8E1F-06EF8922DB1B}" dt="2020-04-03T15:36:24.925" v="1043"/>
          <ac:spMkLst>
            <pc:docMk/>
            <pc:sldMk cId="493594672" sldId="266"/>
            <ac:spMk id="18" creationId="{5FF1BEAB-A990-4729-ACE2-0490CD576141}"/>
          </ac:spMkLst>
        </pc:spChg>
        <pc:spChg chg="add del">
          <ac:chgData name="Raul Glasinovic" userId="ee5f766e-7e18-4441-8d13-1d8d8b102d5e" providerId="ADAL" clId="{826C77E4-F7E9-4A71-8E1F-06EF8922DB1B}" dt="2020-04-03T15:34:46.670" v="1031" actId="478"/>
          <ac:spMkLst>
            <pc:docMk/>
            <pc:sldMk cId="493594672" sldId="266"/>
            <ac:spMk id="19" creationId="{6435C47F-EDDF-40BA-8538-9E1E2ABE1F17}"/>
          </ac:spMkLst>
        </pc:spChg>
        <pc:spChg chg="add del">
          <ac:chgData name="Raul Glasinovic" userId="ee5f766e-7e18-4441-8d13-1d8d8b102d5e" providerId="ADAL" clId="{826C77E4-F7E9-4A71-8E1F-06EF8922DB1B}" dt="2020-04-03T15:34:44.534" v="1030" actId="478"/>
          <ac:spMkLst>
            <pc:docMk/>
            <pc:sldMk cId="493594672" sldId="266"/>
            <ac:spMk id="20" creationId="{36F16814-1187-4259-8DE7-D9ABDBEFE1E9}"/>
          </ac:spMkLst>
        </pc:spChg>
        <pc:picChg chg="add mod">
          <ac:chgData name="Raul Glasinovic" userId="ee5f766e-7e18-4441-8d13-1d8d8b102d5e" providerId="ADAL" clId="{826C77E4-F7E9-4A71-8E1F-06EF8922DB1B}" dt="2020-04-03T15:16:26.235" v="695" actId="931"/>
          <ac:picMkLst>
            <pc:docMk/>
            <pc:sldMk cId="493594672" sldId="266"/>
            <ac:picMk id="7" creationId="{DEF07E8F-6E63-4AB5-B1ED-CCFF63A33248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5:43:39.819" v="1138"/>
        <pc:sldMkLst>
          <pc:docMk/>
          <pc:sldMk cId="3657146367" sldId="267"/>
        </pc:sldMkLst>
        <pc:spChg chg="del">
          <ac:chgData name="Raul Glasinovic" userId="ee5f766e-7e18-4441-8d13-1d8d8b102d5e" providerId="ADAL" clId="{826C77E4-F7E9-4A71-8E1F-06EF8922DB1B}" dt="2020-04-03T15:20:00.748" v="744" actId="931"/>
          <ac:spMkLst>
            <pc:docMk/>
            <pc:sldMk cId="3657146367" sldId="267"/>
            <ac:spMk id="2" creationId="{09DFE769-041B-42AF-B43A-7477B7E2453D}"/>
          </ac:spMkLst>
        </pc:spChg>
        <pc:spChg chg="mod">
          <ac:chgData name="Raul Glasinovic" userId="ee5f766e-7e18-4441-8d13-1d8d8b102d5e" providerId="ADAL" clId="{826C77E4-F7E9-4A71-8E1F-06EF8922DB1B}" dt="2020-04-03T15:43:39.819" v="1138"/>
          <ac:spMkLst>
            <pc:docMk/>
            <pc:sldMk cId="3657146367" sldId="267"/>
            <ac:spMk id="3" creationId="{5A76DE2A-557B-415E-9537-9281882F908C}"/>
          </ac:spMkLst>
        </pc:spChg>
        <pc:spChg chg="mod">
          <ac:chgData name="Raul Glasinovic" userId="ee5f766e-7e18-4441-8d13-1d8d8b102d5e" providerId="ADAL" clId="{826C77E4-F7E9-4A71-8E1F-06EF8922DB1B}" dt="2020-04-03T15:31:51.542" v="812" actId="20577"/>
          <ac:spMkLst>
            <pc:docMk/>
            <pc:sldMk cId="3657146367" sldId="267"/>
            <ac:spMk id="4" creationId="{B844F35C-4FF1-48EF-8789-C8C9BBFF4932}"/>
          </ac:spMkLst>
        </pc:spChg>
        <pc:spChg chg="mod">
          <ac:chgData name="Raul Glasinovic" userId="ee5f766e-7e18-4441-8d13-1d8d8b102d5e" providerId="ADAL" clId="{826C77E4-F7E9-4A71-8E1F-06EF8922DB1B}" dt="2020-04-03T15:32:01.586" v="841" actId="20577"/>
          <ac:spMkLst>
            <pc:docMk/>
            <pc:sldMk cId="3657146367" sldId="267"/>
            <ac:spMk id="5" creationId="{AD546196-14FC-45BD-9851-6718E4724D89}"/>
          </ac:spMkLst>
        </pc:spChg>
        <pc:spChg chg="add del">
          <ac:chgData name="Raul Glasinovic" userId="ee5f766e-7e18-4441-8d13-1d8d8b102d5e" providerId="ADAL" clId="{826C77E4-F7E9-4A71-8E1F-06EF8922DB1B}" dt="2020-04-03T15:28:26.603" v="777" actId="478"/>
          <ac:spMkLst>
            <pc:docMk/>
            <pc:sldMk cId="3657146367" sldId="267"/>
            <ac:spMk id="8" creationId="{0D3DDA15-0E96-4F5B-A78B-F34E82FBDA68}"/>
          </ac:spMkLst>
        </pc:spChg>
        <pc:spChg chg="add del">
          <ac:chgData name="Raul Glasinovic" userId="ee5f766e-7e18-4441-8d13-1d8d8b102d5e" providerId="ADAL" clId="{826C77E4-F7E9-4A71-8E1F-06EF8922DB1B}" dt="2020-04-03T15:28:26.603" v="777" actId="478"/>
          <ac:spMkLst>
            <pc:docMk/>
            <pc:sldMk cId="3657146367" sldId="267"/>
            <ac:spMk id="9" creationId="{DA8903B7-DEA2-481E-AAC2-5274A72567FF}"/>
          </ac:spMkLst>
        </pc:spChg>
        <pc:spChg chg="add del">
          <ac:chgData name="Raul Glasinovic" userId="ee5f766e-7e18-4441-8d13-1d8d8b102d5e" providerId="ADAL" clId="{826C77E4-F7E9-4A71-8E1F-06EF8922DB1B}" dt="2020-04-03T15:28:26.603" v="777" actId="478"/>
          <ac:spMkLst>
            <pc:docMk/>
            <pc:sldMk cId="3657146367" sldId="267"/>
            <ac:spMk id="10" creationId="{E0289CA3-6D7F-4E14-AEEA-A9803624E773}"/>
          </ac:spMkLst>
        </pc:spChg>
        <pc:spChg chg="add del">
          <ac:chgData name="Raul Glasinovic" userId="ee5f766e-7e18-4441-8d13-1d8d8b102d5e" providerId="ADAL" clId="{826C77E4-F7E9-4A71-8E1F-06EF8922DB1B}" dt="2020-04-03T15:28:26.603" v="777" actId="478"/>
          <ac:spMkLst>
            <pc:docMk/>
            <pc:sldMk cId="3657146367" sldId="267"/>
            <ac:spMk id="11" creationId="{47CAAA07-E0D0-45F5-B431-3DD26533BEE5}"/>
          </ac:spMkLst>
        </pc:spChg>
        <pc:spChg chg="add del">
          <ac:chgData name="Raul Glasinovic" userId="ee5f766e-7e18-4441-8d13-1d8d8b102d5e" providerId="ADAL" clId="{826C77E4-F7E9-4A71-8E1F-06EF8922DB1B}" dt="2020-04-03T15:28:26.603" v="777" actId="478"/>
          <ac:spMkLst>
            <pc:docMk/>
            <pc:sldMk cId="3657146367" sldId="267"/>
            <ac:spMk id="12" creationId="{C014745D-58DC-43C1-A223-1538643A3F7F}"/>
          </ac:spMkLst>
        </pc:spChg>
        <pc:spChg chg="add del">
          <ac:chgData name="Raul Glasinovic" userId="ee5f766e-7e18-4441-8d13-1d8d8b102d5e" providerId="ADAL" clId="{826C77E4-F7E9-4A71-8E1F-06EF8922DB1B}" dt="2020-04-03T15:28:26.603" v="777" actId="478"/>
          <ac:spMkLst>
            <pc:docMk/>
            <pc:sldMk cId="3657146367" sldId="267"/>
            <ac:spMk id="13" creationId="{11114DA4-D108-40FD-B947-3FBD7DD41F34}"/>
          </ac:spMkLst>
        </pc:spChg>
        <pc:spChg chg="add del">
          <ac:chgData name="Raul Glasinovic" userId="ee5f766e-7e18-4441-8d13-1d8d8b102d5e" providerId="ADAL" clId="{826C77E4-F7E9-4A71-8E1F-06EF8922DB1B}" dt="2020-04-03T15:28:26.603" v="777" actId="478"/>
          <ac:spMkLst>
            <pc:docMk/>
            <pc:sldMk cId="3657146367" sldId="267"/>
            <ac:spMk id="14" creationId="{142FAB53-D410-4799-8062-02A13CD67DAD}"/>
          </ac:spMkLst>
        </pc:spChg>
        <pc:spChg chg="add del">
          <ac:chgData name="Raul Glasinovic" userId="ee5f766e-7e18-4441-8d13-1d8d8b102d5e" providerId="ADAL" clId="{826C77E4-F7E9-4A71-8E1F-06EF8922DB1B}" dt="2020-04-03T15:28:26.603" v="777" actId="478"/>
          <ac:spMkLst>
            <pc:docMk/>
            <pc:sldMk cId="3657146367" sldId="267"/>
            <ac:spMk id="15" creationId="{1D256268-6D2B-46A4-A712-D1EE009F6719}"/>
          </ac:spMkLst>
        </pc:spChg>
        <pc:spChg chg="add del">
          <ac:chgData name="Raul Glasinovic" userId="ee5f766e-7e18-4441-8d13-1d8d8b102d5e" providerId="ADAL" clId="{826C77E4-F7E9-4A71-8E1F-06EF8922DB1B}" dt="2020-04-03T15:28:26.603" v="777" actId="478"/>
          <ac:spMkLst>
            <pc:docMk/>
            <pc:sldMk cId="3657146367" sldId="267"/>
            <ac:spMk id="16" creationId="{8FA9D66A-699F-4C0C-AFAC-8F0A46EAF105}"/>
          </ac:spMkLst>
        </pc:spChg>
        <pc:spChg chg="add">
          <ac:chgData name="Raul Glasinovic" userId="ee5f766e-7e18-4441-8d13-1d8d8b102d5e" providerId="ADAL" clId="{826C77E4-F7E9-4A71-8E1F-06EF8922DB1B}" dt="2020-04-03T15:29:20.203" v="786"/>
          <ac:spMkLst>
            <pc:docMk/>
            <pc:sldMk cId="3657146367" sldId="267"/>
            <ac:spMk id="17" creationId="{76D203A5-96C0-444B-AE6F-4956521212D9}"/>
          </ac:spMkLst>
        </pc:spChg>
        <pc:spChg chg="add">
          <ac:chgData name="Raul Glasinovic" userId="ee5f766e-7e18-4441-8d13-1d8d8b102d5e" providerId="ADAL" clId="{826C77E4-F7E9-4A71-8E1F-06EF8922DB1B}" dt="2020-04-03T15:29:20.203" v="786"/>
          <ac:spMkLst>
            <pc:docMk/>
            <pc:sldMk cId="3657146367" sldId="267"/>
            <ac:spMk id="18" creationId="{45DD6854-EC76-402F-A30E-1007F90A50B9}"/>
          </ac:spMkLst>
        </pc:spChg>
        <pc:spChg chg="add">
          <ac:chgData name="Raul Glasinovic" userId="ee5f766e-7e18-4441-8d13-1d8d8b102d5e" providerId="ADAL" clId="{826C77E4-F7E9-4A71-8E1F-06EF8922DB1B}" dt="2020-04-03T15:29:20.203" v="786"/>
          <ac:spMkLst>
            <pc:docMk/>
            <pc:sldMk cId="3657146367" sldId="267"/>
            <ac:spMk id="19" creationId="{A05D1ABF-0F9F-49AB-9EE0-CB9DCDFB7C98}"/>
          </ac:spMkLst>
        </pc:spChg>
        <pc:spChg chg="add">
          <ac:chgData name="Raul Glasinovic" userId="ee5f766e-7e18-4441-8d13-1d8d8b102d5e" providerId="ADAL" clId="{826C77E4-F7E9-4A71-8E1F-06EF8922DB1B}" dt="2020-04-03T15:29:20.203" v="786"/>
          <ac:spMkLst>
            <pc:docMk/>
            <pc:sldMk cId="3657146367" sldId="267"/>
            <ac:spMk id="20" creationId="{3026C045-72E4-42FA-B118-55A2ABA54B67}"/>
          </ac:spMkLst>
        </pc:spChg>
        <pc:spChg chg="add">
          <ac:chgData name="Raul Glasinovic" userId="ee5f766e-7e18-4441-8d13-1d8d8b102d5e" providerId="ADAL" clId="{826C77E4-F7E9-4A71-8E1F-06EF8922DB1B}" dt="2020-04-03T15:29:20.203" v="786"/>
          <ac:spMkLst>
            <pc:docMk/>
            <pc:sldMk cId="3657146367" sldId="267"/>
            <ac:spMk id="21" creationId="{D1A4392F-C7E4-450D-AFA0-C506E5A70B6A}"/>
          </ac:spMkLst>
        </pc:spChg>
        <pc:spChg chg="add">
          <ac:chgData name="Raul Glasinovic" userId="ee5f766e-7e18-4441-8d13-1d8d8b102d5e" providerId="ADAL" clId="{826C77E4-F7E9-4A71-8E1F-06EF8922DB1B}" dt="2020-04-03T15:29:20.203" v="786"/>
          <ac:spMkLst>
            <pc:docMk/>
            <pc:sldMk cId="3657146367" sldId="267"/>
            <ac:spMk id="22" creationId="{54546FA2-7812-496F-8C6E-33B557FC7A58}"/>
          </ac:spMkLst>
        </pc:spChg>
        <pc:spChg chg="add">
          <ac:chgData name="Raul Glasinovic" userId="ee5f766e-7e18-4441-8d13-1d8d8b102d5e" providerId="ADAL" clId="{826C77E4-F7E9-4A71-8E1F-06EF8922DB1B}" dt="2020-04-03T15:29:20.203" v="786"/>
          <ac:spMkLst>
            <pc:docMk/>
            <pc:sldMk cId="3657146367" sldId="267"/>
            <ac:spMk id="23" creationId="{1DC0097E-1A0C-4B1D-9E4E-DFD11498E8FF}"/>
          </ac:spMkLst>
        </pc:spChg>
        <pc:spChg chg="add">
          <ac:chgData name="Raul Glasinovic" userId="ee5f766e-7e18-4441-8d13-1d8d8b102d5e" providerId="ADAL" clId="{826C77E4-F7E9-4A71-8E1F-06EF8922DB1B}" dt="2020-04-03T15:29:20.203" v="786"/>
          <ac:spMkLst>
            <pc:docMk/>
            <pc:sldMk cId="3657146367" sldId="267"/>
            <ac:spMk id="24" creationId="{1EE5E4AE-53DF-4493-838E-952AC047C260}"/>
          </ac:spMkLst>
        </pc:spChg>
        <pc:spChg chg="add">
          <ac:chgData name="Raul Glasinovic" userId="ee5f766e-7e18-4441-8d13-1d8d8b102d5e" providerId="ADAL" clId="{826C77E4-F7E9-4A71-8E1F-06EF8922DB1B}" dt="2020-04-03T15:29:20.203" v="786"/>
          <ac:spMkLst>
            <pc:docMk/>
            <pc:sldMk cId="3657146367" sldId="267"/>
            <ac:spMk id="25" creationId="{F073120F-9486-4DB8-B119-05864D7E780A}"/>
          </ac:spMkLst>
        </pc:spChg>
        <pc:spChg chg="add del mod">
          <ac:chgData name="Raul Glasinovic" userId="ee5f766e-7e18-4441-8d13-1d8d8b102d5e" providerId="ADAL" clId="{826C77E4-F7E9-4A71-8E1F-06EF8922DB1B}" dt="2020-04-03T15:34:39.300" v="1028"/>
          <ac:spMkLst>
            <pc:docMk/>
            <pc:sldMk cId="3657146367" sldId="267"/>
            <ac:spMk id="26" creationId="{FF25ECF2-AC64-45AC-B88F-BA2B6FC11658}"/>
          </ac:spMkLst>
        </pc:spChg>
        <pc:spChg chg="add del mod">
          <ac:chgData name="Raul Glasinovic" userId="ee5f766e-7e18-4441-8d13-1d8d8b102d5e" providerId="ADAL" clId="{826C77E4-F7E9-4A71-8E1F-06EF8922DB1B}" dt="2020-04-03T15:34:39.300" v="1028"/>
          <ac:spMkLst>
            <pc:docMk/>
            <pc:sldMk cId="3657146367" sldId="267"/>
            <ac:spMk id="27" creationId="{8C1C1FB6-2B45-4B1A-8684-F2CFE85F9EAB}"/>
          </ac:spMkLst>
        </pc:spChg>
        <pc:spChg chg="add del mod">
          <ac:chgData name="Raul Glasinovic" userId="ee5f766e-7e18-4441-8d13-1d8d8b102d5e" providerId="ADAL" clId="{826C77E4-F7E9-4A71-8E1F-06EF8922DB1B}" dt="2020-04-03T15:34:39.300" v="1028"/>
          <ac:spMkLst>
            <pc:docMk/>
            <pc:sldMk cId="3657146367" sldId="267"/>
            <ac:spMk id="28" creationId="{3BA51A78-72B1-422B-94CB-C0275B484F54}"/>
          </ac:spMkLst>
        </pc:spChg>
        <pc:spChg chg="add del mod">
          <ac:chgData name="Raul Glasinovic" userId="ee5f766e-7e18-4441-8d13-1d8d8b102d5e" providerId="ADAL" clId="{826C77E4-F7E9-4A71-8E1F-06EF8922DB1B}" dt="2020-04-03T15:34:39.300" v="1028"/>
          <ac:spMkLst>
            <pc:docMk/>
            <pc:sldMk cId="3657146367" sldId="267"/>
            <ac:spMk id="29" creationId="{3C15683C-4E53-4FDC-BDBE-1529B0F5FC08}"/>
          </ac:spMkLst>
        </pc:spChg>
        <pc:spChg chg="add del">
          <ac:chgData name="Raul Glasinovic" userId="ee5f766e-7e18-4441-8d13-1d8d8b102d5e" providerId="ADAL" clId="{826C77E4-F7E9-4A71-8E1F-06EF8922DB1B}" dt="2020-04-03T15:34:51.491" v="1033" actId="478"/>
          <ac:spMkLst>
            <pc:docMk/>
            <pc:sldMk cId="3657146367" sldId="267"/>
            <ac:spMk id="30" creationId="{526D4672-7688-44DC-8474-64542B1691D9}"/>
          </ac:spMkLst>
        </pc:spChg>
        <pc:spChg chg="add del">
          <ac:chgData name="Raul Glasinovic" userId="ee5f766e-7e18-4441-8d13-1d8d8b102d5e" providerId="ADAL" clId="{826C77E4-F7E9-4A71-8E1F-06EF8922DB1B}" dt="2020-04-03T15:34:50.958" v="1032" actId="478"/>
          <ac:spMkLst>
            <pc:docMk/>
            <pc:sldMk cId="3657146367" sldId="267"/>
            <ac:spMk id="31" creationId="{7586F832-E09F-4FE6-9789-22A69A64D31C}"/>
          </ac:spMkLst>
        </pc:spChg>
        <pc:spChg chg="add del">
          <ac:chgData name="Raul Glasinovic" userId="ee5f766e-7e18-4441-8d13-1d8d8b102d5e" providerId="ADAL" clId="{826C77E4-F7E9-4A71-8E1F-06EF8922DB1B}" dt="2020-04-03T15:34:50.958" v="1032" actId="478"/>
          <ac:spMkLst>
            <pc:docMk/>
            <pc:sldMk cId="3657146367" sldId="267"/>
            <ac:spMk id="32" creationId="{7A5CF2FC-9B26-4500-9F0E-942ED21E04FC}"/>
          </ac:spMkLst>
        </pc:spChg>
        <pc:spChg chg="add del">
          <ac:chgData name="Raul Glasinovic" userId="ee5f766e-7e18-4441-8d13-1d8d8b102d5e" providerId="ADAL" clId="{826C77E4-F7E9-4A71-8E1F-06EF8922DB1B}" dt="2020-04-03T15:34:50.958" v="1032" actId="478"/>
          <ac:spMkLst>
            <pc:docMk/>
            <pc:sldMk cId="3657146367" sldId="267"/>
            <ac:spMk id="33" creationId="{C95D4BDB-4546-4C5A-B588-3F05FCC13D7C}"/>
          </ac:spMkLst>
        </pc:spChg>
        <pc:spChg chg="add mod">
          <ac:chgData name="Raul Glasinovic" userId="ee5f766e-7e18-4441-8d13-1d8d8b102d5e" providerId="ADAL" clId="{826C77E4-F7E9-4A71-8E1F-06EF8922DB1B}" dt="2020-04-03T15:36:34.279" v="1044"/>
          <ac:spMkLst>
            <pc:docMk/>
            <pc:sldMk cId="3657146367" sldId="267"/>
            <ac:spMk id="34" creationId="{6E222A45-8290-4191-990F-46CE3E0C8F62}"/>
          </ac:spMkLst>
        </pc:spChg>
        <pc:spChg chg="add mod">
          <ac:chgData name="Raul Glasinovic" userId="ee5f766e-7e18-4441-8d13-1d8d8b102d5e" providerId="ADAL" clId="{826C77E4-F7E9-4A71-8E1F-06EF8922DB1B}" dt="2020-04-03T15:36:42.781" v="1045"/>
          <ac:spMkLst>
            <pc:docMk/>
            <pc:sldMk cId="3657146367" sldId="267"/>
            <ac:spMk id="35" creationId="{98640657-6D43-4F3D-88B4-9D09D9BB17DE}"/>
          </ac:spMkLst>
        </pc:spChg>
        <pc:spChg chg="add del mod">
          <ac:chgData name="Raul Glasinovic" userId="ee5f766e-7e18-4441-8d13-1d8d8b102d5e" providerId="ADAL" clId="{826C77E4-F7E9-4A71-8E1F-06EF8922DB1B}" dt="2020-04-03T15:35:39.690" v="1041" actId="478"/>
          <ac:spMkLst>
            <pc:docMk/>
            <pc:sldMk cId="3657146367" sldId="267"/>
            <ac:spMk id="36" creationId="{380658D2-3576-44FF-8BC1-DCE4A0080819}"/>
          </ac:spMkLst>
        </pc:spChg>
        <pc:picChg chg="add mod">
          <ac:chgData name="Raul Glasinovic" userId="ee5f766e-7e18-4441-8d13-1d8d8b102d5e" providerId="ADAL" clId="{826C77E4-F7E9-4A71-8E1F-06EF8922DB1B}" dt="2020-04-03T15:20:00.748" v="744" actId="931"/>
          <ac:picMkLst>
            <pc:docMk/>
            <pc:sldMk cId="3657146367" sldId="267"/>
            <ac:picMk id="7" creationId="{8E211414-6495-42EF-862A-D8A41507E859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5:43:39.819" v="1138"/>
        <pc:sldMkLst>
          <pc:docMk/>
          <pc:sldMk cId="2876238051" sldId="268"/>
        </pc:sldMkLst>
        <pc:spChg chg="del">
          <ac:chgData name="Raul Glasinovic" userId="ee5f766e-7e18-4441-8d13-1d8d8b102d5e" providerId="ADAL" clId="{826C77E4-F7E9-4A71-8E1F-06EF8922DB1B}" dt="2020-04-03T15:21:53.964" v="746" actId="931"/>
          <ac:spMkLst>
            <pc:docMk/>
            <pc:sldMk cId="2876238051" sldId="268"/>
            <ac:spMk id="2" creationId="{13BC9AA2-5191-4F3E-A604-361C3B0FA3AC}"/>
          </ac:spMkLst>
        </pc:spChg>
        <pc:spChg chg="mod">
          <ac:chgData name="Raul Glasinovic" userId="ee5f766e-7e18-4441-8d13-1d8d8b102d5e" providerId="ADAL" clId="{826C77E4-F7E9-4A71-8E1F-06EF8922DB1B}" dt="2020-04-03T15:43:39.819" v="1138"/>
          <ac:spMkLst>
            <pc:docMk/>
            <pc:sldMk cId="2876238051" sldId="268"/>
            <ac:spMk id="3" creationId="{5A2F841E-D8FE-4956-A604-E3E6C1D4EFE6}"/>
          </ac:spMkLst>
        </pc:spChg>
        <pc:spChg chg="mod">
          <ac:chgData name="Raul Glasinovic" userId="ee5f766e-7e18-4441-8d13-1d8d8b102d5e" providerId="ADAL" clId="{826C77E4-F7E9-4A71-8E1F-06EF8922DB1B}" dt="2020-04-03T15:32:46.679" v="869" actId="20577"/>
          <ac:spMkLst>
            <pc:docMk/>
            <pc:sldMk cId="2876238051" sldId="268"/>
            <ac:spMk id="4" creationId="{A27494AF-BF87-431E-B41C-0A6BFD177CA8}"/>
          </ac:spMkLst>
        </pc:spChg>
        <pc:spChg chg="mod">
          <ac:chgData name="Raul Glasinovic" userId="ee5f766e-7e18-4441-8d13-1d8d8b102d5e" providerId="ADAL" clId="{826C77E4-F7E9-4A71-8E1F-06EF8922DB1B}" dt="2020-04-03T15:33:11.775" v="900" actId="20577"/>
          <ac:spMkLst>
            <pc:docMk/>
            <pc:sldMk cId="2876238051" sldId="268"/>
            <ac:spMk id="5" creationId="{097A8D93-2895-4FD3-881A-5C6D48C4467F}"/>
          </ac:spMkLst>
        </pc:spChg>
        <pc:spChg chg="add del">
          <ac:chgData name="Raul Glasinovic" userId="ee5f766e-7e18-4441-8d13-1d8d8b102d5e" providerId="ADAL" clId="{826C77E4-F7E9-4A71-8E1F-06EF8922DB1B}" dt="2020-04-03T15:28:29.435" v="778" actId="478"/>
          <ac:spMkLst>
            <pc:docMk/>
            <pc:sldMk cId="2876238051" sldId="268"/>
            <ac:spMk id="8" creationId="{39E87A32-4132-4F9A-9321-5F51C574EE8D}"/>
          </ac:spMkLst>
        </pc:spChg>
        <pc:spChg chg="add del">
          <ac:chgData name="Raul Glasinovic" userId="ee5f766e-7e18-4441-8d13-1d8d8b102d5e" providerId="ADAL" clId="{826C77E4-F7E9-4A71-8E1F-06EF8922DB1B}" dt="2020-04-03T15:28:29.435" v="778" actId="478"/>
          <ac:spMkLst>
            <pc:docMk/>
            <pc:sldMk cId="2876238051" sldId="268"/>
            <ac:spMk id="9" creationId="{D748A476-EC99-4197-B196-D4E21AEFC126}"/>
          </ac:spMkLst>
        </pc:spChg>
        <pc:spChg chg="add del">
          <ac:chgData name="Raul Glasinovic" userId="ee5f766e-7e18-4441-8d13-1d8d8b102d5e" providerId="ADAL" clId="{826C77E4-F7E9-4A71-8E1F-06EF8922DB1B}" dt="2020-04-03T15:28:29.435" v="778" actId="478"/>
          <ac:spMkLst>
            <pc:docMk/>
            <pc:sldMk cId="2876238051" sldId="268"/>
            <ac:spMk id="10" creationId="{D28D6750-D957-4951-9A20-2FBB34BD4545}"/>
          </ac:spMkLst>
        </pc:spChg>
        <pc:spChg chg="add del">
          <ac:chgData name="Raul Glasinovic" userId="ee5f766e-7e18-4441-8d13-1d8d8b102d5e" providerId="ADAL" clId="{826C77E4-F7E9-4A71-8E1F-06EF8922DB1B}" dt="2020-04-03T15:28:29.435" v="778" actId="478"/>
          <ac:spMkLst>
            <pc:docMk/>
            <pc:sldMk cId="2876238051" sldId="268"/>
            <ac:spMk id="11" creationId="{160AD51C-A500-4F59-B98F-BF3B34DF3922}"/>
          </ac:spMkLst>
        </pc:spChg>
        <pc:spChg chg="add del">
          <ac:chgData name="Raul Glasinovic" userId="ee5f766e-7e18-4441-8d13-1d8d8b102d5e" providerId="ADAL" clId="{826C77E4-F7E9-4A71-8E1F-06EF8922DB1B}" dt="2020-04-03T15:28:29.435" v="778" actId="478"/>
          <ac:spMkLst>
            <pc:docMk/>
            <pc:sldMk cId="2876238051" sldId="268"/>
            <ac:spMk id="12" creationId="{158323EC-F11C-45DC-BB5A-0F6B0A145EBD}"/>
          </ac:spMkLst>
        </pc:spChg>
        <pc:spChg chg="add del">
          <ac:chgData name="Raul Glasinovic" userId="ee5f766e-7e18-4441-8d13-1d8d8b102d5e" providerId="ADAL" clId="{826C77E4-F7E9-4A71-8E1F-06EF8922DB1B}" dt="2020-04-03T15:28:29.435" v="778" actId="478"/>
          <ac:spMkLst>
            <pc:docMk/>
            <pc:sldMk cId="2876238051" sldId="268"/>
            <ac:spMk id="13" creationId="{28554E3E-87E1-40E2-BB8F-7DD43049A890}"/>
          </ac:spMkLst>
        </pc:spChg>
        <pc:spChg chg="add del">
          <ac:chgData name="Raul Glasinovic" userId="ee5f766e-7e18-4441-8d13-1d8d8b102d5e" providerId="ADAL" clId="{826C77E4-F7E9-4A71-8E1F-06EF8922DB1B}" dt="2020-04-03T15:28:29.435" v="778" actId="478"/>
          <ac:spMkLst>
            <pc:docMk/>
            <pc:sldMk cId="2876238051" sldId="268"/>
            <ac:spMk id="14" creationId="{876E8956-1F78-481F-A3FF-EDF71CE6411D}"/>
          </ac:spMkLst>
        </pc:spChg>
        <pc:spChg chg="add del">
          <ac:chgData name="Raul Glasinovic" userId="ee5f766e-7e18-4441-8d13-1d8d8b102d5e" providerId="ADAL" clId="{826C77E4-F7E9-4A71-8E1F-06EF8922DB1B}" dt="2020-04-03T15:28:29.435" v="778" actId="478"/>
          <ac:spMkLst>
            <pc:docMk/>
            <pc:sldMk cId="2876238051" sldId="268"/>
            <ac:spMk id="15" creationId="{230A0821-196B-47C8-BB55-F5980ED4B450}"/>
          </ac:spMkLst>
        </pc:spChg>
        <pc:spChg chg="add del">
          <ac:chgData name="Raul Glasinovic" userId="ee5f766e-7e18-4441-8d13-1d8d8b102d5e" providerId="ADAL" clId="{826C77E4-F7E9-4A71-8E1F-06EF8922DB1B}" dt="2020-04-03T15:28:29.435" v="778" actId="478"/>
          <ac:spMkLst>
            <pc:docMk/>
            <pc:sldMk cId="2876238051" sldId="268"/>
            <ac:spMk id="16" creationId="{AD238C04-3E03-4DE0-BFDC-E9C08980A441}"/>
          </ac:spMkLst>
        </pc:spChg>
        <pc:spChg chg="add">
          <ac:chgData name="Raul Glasinovic" userId="ee5f766e-7e18-4441-8d13-1d8d8b102d5e" providerId="ADAL" clId="{826C77E4-F7E9-4A71-8E1F-06EF8922DB1B}" dt="2020-04-03T15:28:50.163" v="781"/>
          <ac:spMkLst>
            <pc:docMk/>
            <pc:sldMk cId="2876238051" sldId="268"/>
            <ac:spMk id="17" creationId="{11224501-1DB8-45B5-AE56-D4D8BEC7141A}"/>
          </ac:spMkLst>
        </pc:spChg>
        <pc:spChg chg="add">
          <ac:chgData name="Raul Glasinovic" userId="ee5f766e-7e18-4441-8d13-1d8d8b102d5e" providerId="ADAL" clId="{826C77E4-F7E9-4A71-8E1F-06EF8922DB1B}" dt="2020-04-03T15:28:50.163" v="781"/>
          <ac:spMkLst>
            <pc:docMk/>
            <pc:sldMk cId="2876238051" sldId="268"/>
            <ac:spMk id="18" creationId="{AC37C8A6-CFAC-42E3-BC96-647F9A399726}"/>
          </ac:spMkLst>
        </pc:spChg>
        <pc:spChg chg="add mod">
          <ac:chgData name="Raul Glasinovic" userId="ee5f766e-7e18-4441-8d13-1d8d8b102d5e" providerId="ADAL" clId="{826C77E4-F7E9-4A71-8E1F-06EF8922DB1B}" dt="2020-04-03T15:29:00.003" v="783" actId="108"/>
          <ac:spMkLst>
            <pc:docMk/>
            <pc:sldMk cId="2876238051" sldId="268"/>
            <ac:spMk id="19" creationId="{D07D3125-58C2-498C-B90A-DA54C3AB538D}"/>
          </ac:spMkLst>
        </pc:spChg>
        <pc:spChg chg="add">
          <ac:chgData name="Raul Glasinovic" userId="ee5f766e-7e18-4441-8d13-1d8d8b102d5e" providerId="ADAL" clId="{826C77E4-F7E9-4A71-8E1F-06EF8922DB1B}" dt="2020-04-03T15:28:50.163" v="781"/>
          <ac:spMkLst>
            <pc:docMk/>
            <pc:sldMk cId="2876238051" sldId="268"/>
            <ac:spMk id="20" creationId="{99CD0298-9F04-4579-8879-6888143D65F1}"/>
          </ac:spMkLst>
        </pc:spChg>
        <pc:spChg chg="add mod">
          <ac:chgData name="Raul Glasinovic" userId="ee5f766e-7e18-4441-8d13-1d8d8b102d5e" providerId="ADAL" clId="{826C77E4-F7E9-4A71-8E1F-06EF8922DB1B}" dt="2020-04-03T15:28:55.964" v="782" actId="108"/>
          <ac:spMkLst>
            <pc:docMk/>
            <pc:sldMk cId="2876238051" sldId="268"/>
            <ac:spMk id="21" creationId="{3307B7AC-B658-49EF-922F-DDE0C3B9F06C}"/>
          </ac:spMkLst>
        </pc:spChg>
        <pc:spChg chg="add">
          <ac:chgData name="Raul Glasinovic" userId="ee5f766e-7e18-4441-8d13-1d8d8b102d5e" providerId="ADAL" clId="{826C77E4-F7E9-4A71-8E1F-06EF8922DB1B}" dt="2020-04-03T15:28:50.163" v="781"/>
          <ac:spMkLst>
            <pc:docMk/>
            <pc:sldMk cId="2876238051" sldId="268"/>
            <ac:spMk id="22" creationId="{D7035166-9E2A-44E4-AC4F-8948680F0E9F}"/>
          </ac:spMkLst>
        </pc:spChg>
        <pc:spChg chg="add">
          <ac:chgData name="Raul Glasinovic" userId="ee5f766e-7e18-4441-8d13-1d8d8b102d5e" providerId="ADAL" clId="{826C77E4-F7E9-4A71-8E1F-06EF8922DB1B}" dt="2020-04-03T15:28:50.163" v="781"/>
          <ac:spMkLst>
            <pc:docMk/>
            <pc:sldMk cId="2876238051" sldId="268"/>
            <ac:spMk id="23" creationId="{386AB385-20F9-4573-975A-A406239768E3}"/>
          </ac:spMkLst>
        </pc:spChg>
        <pc:spChg chg="add">
          <ac:chgData name="Raul Glasinovic" userId="ee5f766e-7e18-4441-8d13-1d8d8b102d5e" providerId="ADAL" clId="{826C77E4-F7E9-4A71-8E1F-06EF8922DB1B}" dt="2020-04-03T15:28:50.163" v="781"/>
          <ac:spMkLst>
            <pc:docMk/>
            <pc:sldMk cId="2876238051" sldId="268"/>
            <ac:spMk id="24" creationId="{27879C0A-A2D5-4F19-BD69-6FFC7DB200F4}"/>
          </ac:spMkLst>
        </pc:spChg>
        <pc:spChg chg="add">
          <ac:chgData name="Raul Glasinovic" userId="ee5f766e-7e18-4441-8d13-1d8d8b102d5e" providerId="ADAL" clId="{826C77E4-F7E9-4A71-8E1F-06EF8922DB1B}" dt="2020-04-03T15:28:50.163" v="781"/>
          <ac:spMkLst>
            <pc:docMk/>
            <pc:sldMk cId="2876238051" sldId="268"/>
            <ac:spMk id="25" creationId="{EA1B62E5-D078-4579-BAFC-EA598D0B406A}"/>
          </ac:spMkLst>
        </pc:spChg>
        <pc:spChg chg="add mod">
          <ac:chgData name="Raul Glasinovic" userId="ee5f766e-7e18-4441-8d13-1d8d8b102d5e" providerId="ADAL" clId="{826C77E4-F7E9-4A71-8E1F-06EF8922DB1B}" dt="2020-04-03T15:37:17.051" v="1047"/>
          <ac:spMkLst>
            <pc:docMk/>
            <pc:sldMk cId="2876238051" sldId="268"/>
            <ac:spMk id="26" creationId="{A683373A-2834-4858-8124-BBB0D3683085}"/>
          </ac:spMkLst>
        </pc:spChg>
        <pc:spChg chg="add mod">
          <ac:chgData name="Raul Glasinovic" userId="ee5f766e-7e18-4441-8d13-1d8d8b102d5e" providerId="ADAL" clId="{826C77E4-F7E9-4A71-8E1F-06EF8922DB1B}" dt="2020-04-03T15:37:27.651" v="1048"/>
          <ac:spMkLst>
            <pc:docMk/>
            <pc:sldMk cId="2876238051" sldId="268"/>
            <ac:spMk id="27" creationId="{1120545D-1E9D-48D8-A28F-539A81D6B4B6}"/>
          </ac:spMkLst>
        </pc:spChg>
        <pc:picChg chg="add mod">
          <ac:chgData name="Raul Glasinovic" userId="ee5f766e-7e18-4441-8d13-1d8d8b102d5e" providerId="ADAL" clId="{826C77E4-F7E9-4A71-8E1F-06EF8922DB1B}" dt="2020-04-03T15:21:53.964" v="746" actId="931"/>
          <ac:picMkLst>
            <pc:docMk/>
            <pc:sldMk cId="2876238051" sldId="268"/>
            <ac:picMk id="7" creationId="{47E6D677-A672-4A10-B386-386D237CF343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5:43:39.819" v="1138"/>
        <pc:sldMkLst>
          <pc:docMk/>
          <pc:sldMk cId="2826302773" sldId="269"/>
        </pc:sldMkLst>
        <pc:spChg chg="del">
          <ac:chgData name="Raul Glasinovic" userId="ee5f766e-7e18-4441-8d13-1d8d8b102d5e" providerId="ADAL" clId="{826C77E4-F7E9-4A71-8E1F-06EF8922DB1B}" dt="2020-04-03T15:22:13.067" v="750" actId="931"/>
          <ac:spMkLst>
            <pc:docMk/>
            <pc:sldMk cId="2826302773" sldId="269"/>
            <ac:spMk id="2" creationId="{2B591988-12CA-473F-8FE0-D5F2B1956832}"/>
          </ac:spMkLst>
        </pc:spChg>
        <pc:spChg chg="mod">
          <ac:chgData name="Raul Glasinovic" userId="ee5f766e-7e18-4441-8d13-1d8d8b102d5e" providerId="ADAL" clId="{826C77E4-F7E9-4A71-8E1F-06EF8922DB1B}" dt="2020-04-03T15:43:39.819" v="1138"/>
          <ac:spMkLst>
            <pc:docMk/>
            <pc:sldMk cId="2826302773" sldId="269"/>
            <ac:spMk id="3" creationId="{F4F583CC-BBAA-465D-891F-0DD1FBC1B0B2}"/>
          </ac:spMkLst>
        </pc:spChg>
        <pc:spChg chg="mod">
          <ac:chgData name="Raul Glasinovic" userId="ee5f766e-7e18-4441-8d13-1d8d8b102d5e" providerId="ADAL" clId="{826C77E4-F7E9-4A71-8E1F-06EF8922DB1B}" dt="2020-04-03T15:33:36.869" v="937" actId="20577"/>
          <ac:spMkLst>
            <pc:docMk/>
            <pc:sldMk cId="2826302773" sldId="269"/>
            <ac:spMk id="4" creationId="{B211B010-9246-40CD-9CCC-4C403D2B62D4}"/>
          </ac:spMkLst>
        </pc:spChg>
        <pc:spChg chg="mod">
          <ac:chgData name="Raul Glasinovic" userId="ee5f766e-7e18-4441-8d13-1d8d8b102d5e" providerId="ADAL" clId="{826C77E4-F7E9-4A71-8E1F-06EF8922DB1B}" dt="2020-04-03T15:33:46.497" v="966" actId="20577"/>
          <ac:spMkLst>
            <pc:docMk/>
            <pc:sldMk cId="2826302773" sldId="269"/>
            <ac:spMk id="5" creationId="{EAE5051E-BCC0-48D1-9B5B-7224C13F4672}"/>
          </ac:spMkLst>
        </pc:spChg>
        <pc:spChg chg="add del">
          <ac:chgData name="Raul Glasinovic" userId="ee5f766e-7e18-4441-8d13-1d8d8b102d5e" providerId="ADAL" clId="{826C77E4-F7E9-4A71-8E1F-06EF8922DB1B}" dt="2020-04-03T15:28:32.082" v="779" actId="478"/>
          <ac:spMkLst>
            <pc:docMk/>
            <pc:sldMk cId="2826302773" sldId="269"/>
            <ac:spMk id="8" creationId="{5B17BE1D-CFB1-4FB2-B791-84ABEDCE5C54}"/>
          </ac:spMkLst>
        </pc:spChg>
        <pc:spChg chg="add del">
          <ac:chgData name="Raul Glasinovic" userId="ee5f766e-7e18-4441-8d13-1d8d8b102d5e" providerId="ADAL" clId="{826C77E4-F7E9-4A71-8E1F-06EF8922DB1B}" dt="2020-04-03T15:28:32.082" v="779" actId="478"/>
          <ac:spMkLst>
            <pc:docMk/>
            <pc:sldMk cId="2826302773" sldId="269"/>
            <ac:spMk id="9" creationId="{855FDC3C-59A8-4C15-82BB-5B9FBAD8D4ED}"/>
          </ac:spMkLst>
        </pc:spChg>
        <pc:spChg chg="add del">
          <ac:chgData name="Raul Glasinovic" userId="ee5f766e-7e18-4441-8d13-1d8d8b102d5e" providerId="ADAL" clId="{826C77E4-F7E9-4A71-8E1F-06EF8922DB1B}" dt="2020-04-03T15:28:32.082" v="779" actId="478"/>
          <ac:spMkLst>
            <pc:docMk/>
            <pc:sldMk cId="2826302773" sldId="269"/>
            <ac:spMk id="10" creationId="{551C2C13-FEF6-4A22-8237-81BB95B5C1B3}"/>
          </ac:spMkLst>
        </pc:spChg>
        <pc:spChg chg="add del">
          <ac:chgData name="Raul Glasinovic" userId="ee5f766e-7e18-4441-8d13-1d8d8b102d5e" providerId="ADAL" clId="{826C77E4-F7E9-4A71-8E1F-06EF8922DB1B}" dt="2020-04-03T15:28:32.082" v="779" actId="478"/>
          <ac:spMkLst>
            <pc:docMk/>
            <pc:sldMk cId="2826302773" sldId="269"/>
            <ac:spMk id="11" creationId="{236F157B-AA58-4C73-BE2B-4564665BB78A}"/>
          </ac:spMkLst>
        </pc:spChg>
        <pc:spChg chg="add del">
          <ac:chgData name="Raul Glasinovic" userId="ee5f766e-7e18-4441-8d13-1d8d8b102d5e" providerId="ADAL" clId="{826C77E4-F7E9-4A71-8E1F-06EF8922DB1B}" dt="2020-04-03T15:28:32.082" v="779" actId="478"/>
          <ac:spMkLst>
            <pc:docMk/>
            <pc:sldMk cId="2826302773" sldId="269"/>
            <ac:spMk id="12" creationId="{90E10A90-0D24-423F-B6BE-C116154C0859}"/>
          </ac:spMkLst>
        </pc:spChg>
        <pc:spChg chg="add del">
          <ac:chgData name="Raul Glasinovic" userId="ee5f766e-7e18-4441-8d13-1d8d8b102d5e" providerId="ADAL" clId="{826C77E4-F7E9-4A71-8E1F-06EF8922DB1B}" dt="2020-04-03T15:28:32.082" v="779" actId="478"/>
          <ac:spMkLst>
            <pc:docMk/>
            <pc:sldMk cId="2826302773" sldId="269"/>
            <ac:spMk id="13" creationId="{607B541E-4B19-40B3-9A17-3D04F1AD70A2}"/>
          </ac:spMkLst>
        </pc:spChg>
        <pc:spChg chg="add del">
          <ac:chgData name="Raul Glasinovic" userId="ee5f766e-7e18-4441-8d13-1d8d8b102d5e" providerId="ADAL" clId="{826C77E4-F7E9-4A71-8E1F-06EF8922DB1B}" dt="2020-04-03T15:28:32.082" v="779" actId="478"/>
          <ac:spMkLst>
            <pc:docMk/>
            <pc:sldMk cId="2826302773" sldId="269"/>
            <ac:spMk id="14" creationId="{EAF98821-725E-4DCD-819C-056DD756A04C}"/>
          </ac:spMkLst>
        </pc:spChg>
        <pc:spChg chg="add del">
          <ac:chgData name="Raul Glasinovic" userId="ee5f766e-7e18-4441-8d13-1d8d8b102d5e" providerId="ADAL" clId="{826C77E4-F7E9-4A71-8E1F-06EF8922DB1B}" dt="2020-04-03T15:28:32.082" v="779" actId="478"/>
          <ac:spMkLst>
            <pc:docMk/>
            <pc:sldMk cId="2826302773" sldId="269"/>
            <ac:spMk id="15" creationId="{7334A608-3E7D-4C4C-BF83-A25FCB799BE7}"/>
          </ac:spMkLst>
        </pc:spChg>
        <pc:spChg chg="add del">
          <ac:chgData name="Raul Glasinovic" userId="ee5f766e-7e18-4441-8d13-1d8d8b102d5e" providerId="ADAL" clId="{826C77E4-F7E9-4A71-8E1F-06EF8922DB1B}" dt="2020-04-03T15:28:32.082" v="779" actId="478"/>
          <ac:spMkLst>
            <pc:docMk/>
            <pc:sldMk cId="2826302773" sldId="269"/>
            <ac:spMk id="16" creationId="{07F66514-C898-465F-B2D5-108185F256B6}"/>
          </ac:spMkLst>
        </pc:spChg>
        <pc:spChg chg="add">
          <ac:chgData name="Raul Glasinovic" userId="ee5f766e-7e18-4441-8d13-1d8d8b102d5e" providerId="ADAL" clId="{826C77E4-F7E9-4A71-8E1F-06EF8922DB1B}" dt="2020-04-03T15:29:30.154" v="787"/>
          <ac:spMkLst>
            <pc:docMk/>
            <pc:sldMk cId="2826302773" sldId="269"/>
            <ac:spMk id="17" creationId="{5651B0D8-14E7-4B43-8347-87147FE5ADB7}"/>
          </ac:spMkLst>
        </pc:spChg>
        <pc:spChg chg="add">
          <ac:chgData name="Raul Glasinovic" userId="ee5f766e-7e18-4441-8d13-1d8d8b102d5e" providerId="ADAL" clId="{826C77E4-F7E9-4A71-8E1F-06EF8922DB1B}" dt="2020-04-03T15:29:30.154" v="787"/>
          <ac:spMkLst>
            <pc:docMk/>
            <pc:sldMk cId="2826302773" sldId="269"/>
            <ac:spMk id="18" creationId="{B2447A08-AE28-435B-90B5-2485363A09D3}"/>
          </ac:spMkLst>
        </pc:spChg>
        <pc:spChg chg="add">
          <ac:chgData name="Raul Glasinovic" userId="ee5f766e-7e18-4441-8d13-1d8d8b102d5e" providerId="ADAL" clId="{826C77E4-F7E9-4A71-8E1F-06EF8922DB1B}" dt="2020-04-03T15:29:30.154" v="787"/>
          <ac:spMkLst>
            <pc:docMk/>
            <pc:sldMk cId="2826302773" sldId="269"/>
            <ac:spMk id="19" creationId="{F3F0C5C0-0E96-4BF1-ADF3-84D1BB767C34}"/>
          </ac:spMkLst>
        </pc:spChg>
        <pc:spChg chg="add">
          <ac:chgData name="Raul Glasinovic" userId="ee5f766e-7e18-4441-8d13-1d8d8b102d5e" providerId="ADAL" clId="{826C77E4-F7E9-4A71-8E1F-06EF8922DB1B}" dt="2020-04-03T15:29:30.154" v="787"/>
          <ac:spMkLst>
            <pc:docMk/>
            <pc:sldMk cId="2826302773" sldId="269"/>
            <ac:spMk id="20" creationId="{DB24E61E-9A1A-47FE-8E7D-995987D32E0C}"/>
          </ac:spMkLst>
        </pc:spChg>
        <pc:spChg chg="add">
          <ac:chgData name="Raul Glasinovic" userId="ee5f766e-7e18-4441-8d13-1d8d8b102d5e" providerId="ADAL" clId="{826C77E4-F7E9-4A71-8E1F-06EF8922DB1B}" dt="2020-04-03T15:29:30.154" v="787"/>
          <ac:spMkLst>
            <pc:docMk/>
            <pc:sldMk cId="2826302773" sldId="269"/>
            <ac:spMk id="21" creationId="{CDA11D04-E917-4452-BED2-2D4D21E3219F}"/>
          </ac:spMkLst>
        </pc:spChg>
        <pc:spChg chg="add">
          <ac:chgData name="Raul Glasinovic" userId="ee5f766e-7e18-4441-8d13-1d8d8b102d5e" providerId="ADAL" clId="{826C77E4-F7E9-4A71-8E1F-06EF8922DB1B}" dt="2020-04-03T15:29:30.154" v="787"/>
          <ac:spMkLst>
            <pc:docMk/>
            <pc:sldMk cId="2826302773" sldId="269"/>
            <ac:spMk id="22" creationId="{1F532D43-A25C-42F8-81A9-DF89EE8F07E0}"/>
          </ac:spMkLst>
        </pc:spChg>
        <pc:spChg chg="add">
          <ac:chgData name="Raul Glasinovic" userId="ee5f766e-7e18-4441-8d13-1d8d8b102d5e" providerId="ADAL" clId="{826C77E4-F7E9-4A71-8E1F-06EF8922DB1B}" dt="2020-04-03T15:29:30.154" v="787"/>
          <ac:spMkLst>
            <pc:docMk/>
            <pc:sldMk cId="2826302773" sldId="269"/>
            <ac:spMk id="23" creationId="{364BF5A7-0FAA-42CB-92D5-42E12E6E1F89}"/>
          </ac:spMkLst>
        </pc:spChg>
        <pc:spChg chg="add">
          <ac:chgData name="Raul Glasinovic" userId="ee5f766e-7e18-4441-8d13-1d8d8b102d5e" providerId="ADAL" clId="{826C77E4-F7E9-4A71-8E1F-06EF8922DB1B}" dt="2020-04-03T15:29:30.154" v="787"/>
          <ac:spMkLst>
            <pc:docMk/>
            <pc:sldMk cId="2826302773" sldId="269"/>
            <ac:spMk id="24" creationId="{FEFF0484-D763-41A3-9988-1FF04998FF4A}"/>
          </ac:spMkLst>
        </pc:spChg>
        <pc:spChg chg="add">
          <ac:chgData name="Raul Glasinovic" userId="ee5f766e-7e18-4441-8d13-1d8d8b102d5e" providerId="ADAL" clId="{826C77E4-F7E9-4A71-8E1F-06EF8922DB1B}" dt="2020-04-03T15:29:30.154" v="787"/>
          <ac:spMkLst>
            <pc:docMk/>
            <pc:sldMk cId="2826302773" sldId="269"/>
            <ac:spMk id="25" creationId="{61D85FC9-8B0A-45D2-A618-4C029AAECA33}"/>
          </ac:spMkLst>
        </pc:spChg>
        <pc:spChg chg="add">
          <ac:chgData name="Raul Glasinovic" userId="ee5f766e-7e18-4441-8d13-1d8d8b102d5e" providerId="ADAL" clId="{826C77E4-F7E9-4A71-8E1F-06EF8922DB1B}" dt="2020-04-03T15:37:33.164" v="1049"/>
          <ac:spMkLst>
            <pc:docMk/>
            <pc:sldMk cId="2826302773" sldId="269"/>
            <ac:spMk id="26" creationId="{C343CB7D-96C5-4293-9B99-6C3D6DCC675E}"/>
          </ac:spMkLst>
        </pc:spChg>
        <pc:spChg chg="add">
          <ac:chgData name="Raul Glasinovic" userId="ee5f766e-7e18-4441-8d13-1d8d8b102d5e" providerId="ADAL" clId="{826C77E4-F7E9-4A71-8E1F-06EF8922DB1B}" dt="2020-04-03T15:37:33.164" v="1049"/>
          <ac:spMkLst>
            <pc:docMk/>
            <pc:sldMk cId="2826302773" sldId="269"/>
            <ac:spMk id="27" creationId="{BC4F05AB-E1CD-405F-BB0E-273E810A9C0B}"/>
          </ac:spMkLst>
        </pc:spChg>
        <pc:picChg chg="add mod">
          <ac:chgData name="Raul Glasinovic" userId="ee5f766e-7e18-4441-8d13-1d8d8b102d5e" providerId="ADAL" clId="{826C77E4-F7E9-4A71-8E1F-06EF8922DB1B}" dt="2020-04-03T15:22:13.067" v="750" actId="931"/>
          <ac:picMkLst>
            <pc:docMk/>
            <pc:sldMk cId="2826302773" sldId="269"/>
            <ac:picMk id="7" creationId="{3E5E8FC0-5E7F-4D7C-9469-8F1379CD8A1E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5:43:39.819" v="1138"/>
        <pc:sldMkLst>
          <pc:docMk/>
          <pc:sldMk cId="189675945" sldId="270"/>
        </pc:sldMkLst>
        <pc:spChg chg="del">
          <ac:chgData name="Raul Glasinovic" userId="ee5f766e-7e18-4441-8d13-1d8d8b102d5e" providerId="ADAL" clId="{826C77E4-F7E9-4A71-8E1F-06EF8922DB1B}" dt="2020-04-03T15:22:54.541" v="754" actId="931"/>
          <ac:spMkLst>
            <pc:docMk/>
            <pc:sldMk cId="189675945" sldId="270"/>
            <ac:spMk id="2" creationId="{15068F8A-9F52-4EE4-A941-A7A429F46EB5}"/>
          </ac:spMkLst>
        </pc:spChg>
        <pc:spChg chg="mod">
          <ac:chgData name="Raul Glasinovic" userId="ee5f766e-7e18-4441-8d13-1d8d8b102d5e" providerId="ADAL" clId="{826C77E4-F7E9-4A71-8E1F-06EF8922DB1B}" dt="2020-04-03T15:43:39.819" v="1138"/>
          <ac:spMkLst>
            <pc:docMk/>
            <pc:sldMk cId="189675945" sldId="270"/>
            <ac:spMk id="3" creationId="{0F8B24FE-1EAC-4C5E-8217-6205C8FBDDE1}"/>
          </ac:spMkLst>
        </pc:spChg>
        <pc:spChg chg="mod">
          <ac:chgData name="Raul Glasinovic" userId="ee5f766e-7e18-4441-8d13-1d8d8b102d5e" providerId="ADAL" clId="{826C77E4-F7E9-4A71-8E1F-06EF8922DB1B}" dt="2020-04-03T15:34:05.724" v="993" actId="20577"/>
          <ac:spMkLst>
            <pc:docMk/>
            <pc:sldMk cId="189675945" sldId="270"/>
            <ac:spMk id="4" creationId="{CEFAB5C3-AB25-4410-A3CF-849FA0CD11A8}"/>
          </ac:spMkLst>
        </pc:spChg>
        <pc:spChg chg="mod">
          <ac:chgData name="Raul Glasinovic" userId="ee5f766e-7e18-4441-8d13-1d8d8b102d5e" providerId="ADAL" clId="{826C77E4-F7E9-4A71-8E1F-06EF8922DB1B}" dt="2020-04-03T15:34:14.611" v="1022" actId="20577"/>
          <ac:spMkLst>
            <pc:docMk/>
            <pc:sldMk cId="189675945" sldId="270"/>
            <ac:spMk id="5" creationId="{7C5444DA-96C8-4A97-9222-6700CCEB4FA7}"/>
          </ac:spMkLst>
        </pc:spChg>
        <pc:spChg chg="add del">
          <ac:chgData name="Raul Glasinovic" userId="ee5f766e-7e18-4441-8d13-1d8d8b102d5e" providerId="ADAL" clId="{826C77E4-F7E9-4A71-8E1F-06EF8922DB1B}" dt="2020-04-03T15:28:34.846" v="780" actId="478"/>
          <ac:spMkLst>
            <pc:docMk/>
            <pc:sldMk cId="189675945" sldId="270"/>
            <ac:spMk id="8" creationId="{E6819BC6-E6A4-42D6-869E-DBCA0F61C026}"/>
          </ac:spMkLst>
        </pc:spChg>
        <pc:spChg chg="add del">
          <ac:chgData name="Raul Glasinovic" userId="ee5f766e-7e18-4441-8d13-1d8d8b102d5e" providerId="ADAL" clId="{826C77E4-F7E9-4A71-8E1F-06EF8922DB1B}" dt="2020-04-03T15:28:34.846" v="780" actId="478"/>
          <ac:spMkLst>
            <pc:docMk/>
            <pc:sldMk cId="189675945" sldId="270"/>
            <ac:spMk id="9" creationId="{0BCADB58-D141-4E89-98C5-2F95AD729885}"/>
          </ac:spMkLst>
        </pc:spChg>
        <pc:spChg chg="add del">
          <ac:chgData name="Raul Glasinovic" userId="ee5f766e-7e18-4441-8d13-1d8d8b102d5e" providerId="ADAL" clId="{826C77E4-F7E9-4A71-8E1F-06EF8922DB1B}" dt="2020-04-03T15:28:34.846" v="780" actId="478"/>
          <ac:spMkLst>
            <pc:docMk/>
            <pc:sldMk cId="189675945" sldId="270"/>
            <ac:spMk id="10" creationId="{C8FF58A0-7CD8-41CE-A410-F5B5B3ADE344}"/>
          </ac:spMkLst>
        </pc:spChg>
        <pc:spChg chg="add del">
          <ac:chgData name="Raul Glasinovic" userId="ee5f766e-7e18-4441-8d13-1d8d8b102d5e" providerId="ADAL" clId="{826C77E4-F7E9-4A71-8E1F-06EF8922DB1B}" dt="2020-04-03T15:28:34.846" v="780" actId="478"/>
          <ac:spMkLst>
            <pc:docMk/>
            <pc:sldMk cId="189675945" sldId="270"/>
            <ac:spMk id="11" creationId="{CFC377B2-F56A-4AE1-8DF4-52BF9838BCC3}"/>
          </ac:spMkLst>
        </pc:spChg>
        <pc:spChg chg="add del">
          <ac:chgData name="Raul Glasinovic" userId="ee5f766e-7e18-4441-8d13-1d8d8b102d5e" providerId="ADAL" clId="{826C77E4-F7E9-4A71-8E1F-06EF8922DB1B}" dt="2020-04-03T15:28:34.846" v="780" actId="478"/>
          <ac:spMkLst>
            <pc:docMk/>
            <pc:sldMk cId="189675945" sldId="270"/>
            <ac:spMk id="12" creationId="{5026B614-86AD-4615-BFD4-6DDA2E8C147F}"/>
          </ac:spMkLst>
        </pc:spChg>
        <pc:spChg chg="add del">
          <ac:chgData name="Raul Glasinovic" userId="ee5f766e-7e18-4441-8d13-1d8d8b102d5e" providerId="ADAL" clId="{826C77E4-F7E9-4A71-8E1F-06EF8922DB1B}" dt="2020-04-03T15:28:34.846" v="780" actId="478"/>
          <ac:spMkLst>
            <pc:docMk/>
            <pc:sldMk cId="189675945" sldId="270"/>
            <ac:spMk id="13" creationId="{8072F7DD-5F1C-48F8-8521-4C6CA201B394}"/>
          </ac:spMkLst>
        </pc:spChg>
        <pc:spChg chg="add del">
          <ac:chgData name="Raul Glasinovic" userId="ee5f766e-7e18-4441-8d13-1d8d8b102d5e" providerId="ADAL" clId="{826C77E4-F7E9-4A71-8E1F-06EF8922DB1B}" dt="2020-04-03T15:28:34.846" v="780" actId="478"/>
          <ac:spMkLst>
            <pc:docMk/>
            <pc:sldMk cId="189675945" sldId="270"/>
            <ac:spMk id="14" creationId="{DA253F1F-5368-4ECF-A16D-C6A7606CA550}"/>
          </ac:spMkLst>
        </pc:spChg>
        <pc:spChg chg="add del">
          <ac:chgData name="Raul Glasinovic" userId="ee5f766e-7e18-4441-8d13-1d8d8b102d5e" providerId="ADAL" clId="{826C77E4-F7E9-4A71-8E1F-06EF8922DB1B}" dt="2020-04-03T15:28:34.846" v="780" actId="478"/>
          <ac:spMkLst>
            <pc:docMk/>
            <pc:sldMk cId="189675945" sldId="270"/>
            <ac:spMk id="15" creationId="{A9F4656B-9A4E-4894-8576-CB00F5E91CCB}"/>
          </ac:spMkLst>
        </pc:spChg>
        <pc:spChg chg="add del">
          <ac:chgData name="Raul Glasinovic" userId="ee5f766e-7e18-4441-8d13-1d8d8b102d5e" providerId="ADAL" clId="{826C77E4-F7E9-4A71-8E1F-06EF8922DB1B}" dt="2020-04-03T15:28:34.846" v="780" actId="478"/>
          <ac:spMkLst>
            <pc:docMk/>
            <pc:sldMk cId="189675945" sldId="270"/>
            <ac:spMk id="16" creationId="{635CAB3D-6836-4272-80CB-47D19A94E599}"/>
          </ac:spMkLst>
        </pc:spChg>
        <pc:spChg chg="add">
          <ac:chgData name="Raul Glasinovic" userId="ee5f766e-7e18-4441-8d13-1d8d8b102d5e" providerId="ADAL" clId="{826C77E4-F7E9-4A71-8E1F-06EF8922DB1B}" dt="2020-04-03T15:29:35.143" v="788"/>
          <ac:spMkLst>
            <pc:docMk/>
            <pc:sldMk cId="189675945" sldId="270"/>
            <ac:spMk id="17" creationId="{AB9616E6-CAEE-48D7-AA54-317C623B0E54}"/>
          </ac:spMkLst>
        </pc:spChg>
        <pc:spChg chg="add">
          <ac:chgData name="Raul Glasinovic" userId="ee5f766e-7e18-4441-8d13-1d8d8b102d5e" providerId="ADAL" clId="{826C77E4-F7E9-4A71-8E1F-06EF8922DB1B}" dt="2020-04-03T15:29:35.143" v="788"/>
          <ac:spMkLst>
            <pc:docMk/>
            <pc:sldMk cId="189675945" sldId="270"/>
            <ac:spMk id="18" creationId="{14F17517-0BF9-445F-9A0C-E4E8746D85A9}"/>
          </ac:spMkLst>
        </pc:spChg>
        <pc:spChg chg="add">
          <ac:chgData name="Raul Glasinovic" userId="ee5f766e-7e18-4441-8d13-1d8d8b102d5e" providerId="ADAL" clId="{826C77E4-F7E9-4A71-8E1F-06EF8922DB1B}" dt="2020-04-03T15:29:35.143" v="788"/>
          <ac:spMkLst>
            <pc:docMk/>
            <pc:sldMk cId="189675945" sldId="270"/>
            <ac:spMk id="19" creationId="{0E4446D5-EA7D-45BF-A5B0-17DCFBFE92AB}"/>
          </ac:spMkLst>
        </pc:spChg>
        <pc:spChg chg="add">
          <ac:chgData name="Raul Glasinovic" userId="ee5f766e-7e18-4441-8d13-1d8d8b102d5e" providerId="ADAL" clId="{826C77E4-F7E9-4A71-8E1F-06EF8922DB1B}" dt="2020-04-03T15:29:35.143" v="788"/>
          <ac:spMkLst>
            <pc:docMk/>
            <pc:sldMk cId="189675945" sldId="270"/>
            <ac:spMk id="20" creationId="{2193C3ED-221F-4FE9-BF51-2170DC0549F5}"/>
          </ac:spMkLst>
        </pc:spChg>
        <pc:spChg chg="add">
          <ac:chgData name="Raul Glasinovic" userId="ee5f766e-7e18-4441-8d13-1d8d8b102d5e" providerId="ADAL" clId="{826C77E4-F7E9-4A71-8E1F-06EF8922DB1B}" dt="2020-04-03T15:29:35.143" v="788"/>
          <ac:spMkLst>
            <pc:docMk/>
            <pc:sldMk cId="189675945" sldId="270"/>
            <ac:spMk id="21" creationId="{3B67CEA0-BDDF-48DA-8B33-A8C864D6404E}"/>
          </ac:spMkLst>
        </pc:spChg>
        <pc:spChg chg="add">
          <ac:chgData name="Raul Glasinovic" userId="ee5f766e-7e18-4441-8d13-1d8d8b102d5e" providerId="ADAL" clId="{826C77E4-F7E9-4A71-8E1F-06EF8922DB1B}" dt="2020-04-03T15:29:35.143" v="788"/>
          <ac:spMkLst>
            <pc:docMk/>
            <pc:sldMk cId="189675945" sldId="270"/>
            <ac:spMk id="22" creationId="{E5DCD210-FEA6-4025-93BE-5531D7266F2A}"/>
          </ac:spMkLst>
        </pc:spChg>
        <pc:spChg chg="add">
          <ac:chgData name="Raul Glasinovic" userId="ee5f766e-7e18-4441-8d13-1d8d8b102d5e" providerId="ADAL" clId="{826C77E4-F7E9-4A71-8E1F-06EF8922DB1B}" dt="2020-04-03T15:29:35.143" v="788"/>
          <ac:spMkLst>
            <pc:docMk/>
            <pc:sldMk cId="189675945" sldId="270"/>
            <ac:spMk id="23" creationId="{491615E6-9B79-4F24-AB17-106EDC999BE3}"/>
          </ac:spMkLst>
        </pc:spChg>
        <pc:spChg chg="add">
          <ac:chgData name="Raul Glasinovic" userId="ee5f766e-7e18-4441-8d13-1d8d8b102d5e" providerId="ADAL" clId="{826C77E4-F7E9-4A71-8E1F-06EF8922DB1B}" dt="2020-04-03T15:29:35.143" v="788"/>
          <ac:spMkLst>
            <pc:docMk/>
            <pc:sldMk cId="189675945" sldId="270"/>
            <ac:spMk id="24" creationId="{7C827244-AC7A-453C-8F56-C3764C050075}"/>
          </ac:spMkLst>
        </pc:spChg>
        <pc:spChg chg="add">
          <ac:chgData name="Raul Glasinovic" userId="ee5f766e-7e18-4441-8d13-1d8d8b102d5e" providerId="ADAL" clId="{826C77E4-F7E9-4A71-8E1F-06EF8922DB1B}" dt="2020-04-03T15:29:35.143" v="788"/>
          <ac:spMkLst>
            <pc:docMk/>
            <pc:sldMk cId="189675945" sldId="270"/>
            <ac:spMk id="25" creationId="{E03E43C0-606B-4E8B-AE8D-62E96B327B39}"/>
          </ac:spMkLst>
        </pc:spChg>
        <pc:spChg chg="add mod">
          <ac:chgData name="Raul Glasinovic" userId="ee5f766e-7e18-4441-8d13-1d8d8b102d5e" providerId="ADAL" clId="{826C77E4-F7E9-4A71-8E1F-06EF8922DB1B}" dt="2020-04-03T15:37:48.810" v="1054" actId="108"/>
          <ac:spMkLst>
            <pc:docMk/>
            <pc:sldMk cId="189675945" sldId="270"/>
            <ac:spMk id="26" creationId="{C71B7D7F-DA7B-422D-A2F4-4F95A58271A1}"/>
          </ac:spMkLst>
        </pc:spChg>
        <pc:spChg chg="add mod">
          <ac:chgData name="Raul Glasinovic" userId="ee5f766e-7e18-4441-8d13-1d8d8b102d5e" providerId="ADAL" clId="{826C77E4-F7E9-4A71-8E1F-06EF8922DB1B}" dt="2020-04-03T15:37:45.929" v="1053" actId="108"/>
          <ac:spMkLst>
            <pc:docMk/>
            <pc:sldMk cId="189675945" sldId="270"/>
            <ac:spMk id="27" creationId="{206E7C99-91F7-4126-BE5C-C259BF0EE58A}"/>
          </ac:spMkLst>
        </pc:spChg>
        <pc:spChg chg="add del mod">
          <ac:chgData name="Raul Glasinovic" userId="ee5f766e-7e18-4441-8d13-1d8d8b102d5e" providerId="ADAL" clId="{826C77E4-F7E9-4A71-8E1F-06EF8922DB1B}" dt="2020-04-03T15:37:51.187" v="1055" actId="478"/>
          <ac:spMkLst>
            <pc:docMk/>
            <pc:sldMk cId="189675945" sldId="270"/>
            <ac:spMk id="28" creationId="{01301AC7-E43F-4EEC-9836-C844B2DF28DF}"/>
          </ac:spMkLst>
        </pc:spChg>
        <pc:picChg chg="add mod">
          <ac:chgData name="Raul Glasinovic" userId="ee5f766e-7e18-4441-8d13-1d8d8b102d5e" providerId="ADAL" clId="{826C77E4-F7E9-4A71-8E1F-06EF8922DB1B}" dt="2020-04-03T15:22:54.541" v="754" actId="931"/>
          <ac:picMkLst>
            <pc:docMk/>
            <pc:sldMk cId="189675945" sldId="270"/>
            <ac:picMk id="7" creationId="{30676575-EC45-4140-B758-55D674B89311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3:30.682" v="1920"/>
        <pc:sldMkLst>
          <pc:docMk/>
          <pc:sldMk cId="4083788133" sldId="272"/>
        </pc:sldMkLst>
        <pc:spChg chg="del">
          <ac:chgData name="Raul Glasinovic" userId="ee5f766e-7e18-4441-8d13-1d8d8b102d5e" providerId="ADAL" clId="{826C77E4-F7E9-4A71-8E1F-06EF8922DB1B}" dt="2020-04-03T16:04:50.436" v="1225" actId="931"/>
          <ac:spMkLst>
            <pc:docMk/>
            <pc:sldMk cId="4083788133" sldId="272"/>
            <ac:spMk id="2" creationId="{F3B82CA7-406E-451A-BBD8-F8309A50F910}"/>
          </ac:spMkLst>
        </pc:spChg>
        <pc:spChg chg="del mod">
          <ac:chgData name="Raul Glasinovic" userId="ee5f766e-7e18-4441-8d13-1d8d8b102d5e" providerId="ADAL" clId="{826C77E4-F7E9-4A71-8E1F-06EF8922DB1B}" dt="2020-04-03T18:00:12.661" v="1805" actId="478"/>
          <ac:spMkLst>
            <pc:docMk/>
            <pc:sldMk cId="4083788133" sldId="272"/>
            <ac:spMk id="3" creationId="{5523367C-059D-4856-9D61-4FD3D5B1501A}"/>
          </ac:spMkLst>
        </pc:spChg>
        <pc:spChg chg="del mod">
          <ac:chgData name="Raul Glasinovic" userId="ee5f766e-7e18-4441-8d13-1d8d8b102d5e" providerId="ADAL" clId="{826C77E4-F7E9-4A71-8E1F-06EF8922DB1B}" dt="2020-04-03T18:00:12.661" v="1805" actId="478"/>
          <ac:spMkLst>
            <pc:docMk/>
            <pc:sldMk cId="4083788133" sldId="272"/>
            <ac:spMk id="4" creationId="{57547350-4D2D-40C7-892F-EEF46EB59915}"/>
          </ac:spMkLst>
        </pc:spChg>
        <pc:spChg chg="mod">
          <ac:chgData name="Raul Glasinovic" userId="ee5f766e-7e18-4441-8d13-1d8d8b102d5e" providerId="ADAL" clId="{826C77E4-F7E9-4A71-8E1F-06EF8922DB1B}" dt="2020-04-03T16:09:23.655" v="1297" actId="20577"/>
          <ac:spMkLst>
            <pc:docMk/>
            <pc:sldMk cId="4083788133" sldId="272"/>
            <ac:spMk id="5" creationId="{FBE74A3C-57C1-4E4A-A75B-AAD566001C8D}"/>
          </ac:spMkLst>
        </pc:spChg>
        <pc:spChg chg="add del">
          <ac:chgData name="Raul Glasinovic" userId="ee5f766e-7e18-4441-8d13-1d8d8b102d5e" providerId="ADAL" clId="{826C77E4-F7E9-4A71-8E1F-06EF8922DB1B}" dt="2020-04-03T18:03:29.973" v="1919" actId="478"/>
          <ac:spMkLst>
            <pc:docMk/>
            <pc:sldMk cId="4083788133" sldId="272"/>
            <ac:spMk id="8" creationId="{D490A5B5-A645-48E8-BF94-F2B81E301BC4}"/>
          </ac:spMkLst>
        </pc:spChg>
        <pc:spChg chg="add del">
          <ac:chgData name="Raul Glasinovic" userId="ee5f766e-7e18-4441-8d13-1d8d8b102d5e" providerId="ADAL" clId="{826C77E4-F7E9-4A71-8E1F-06EF8922DB1B}" dt="2020-04-03T18:03:29.973" v="1919" actId="478"/>
          <ac:spMkLst>
            <pc:docMk/>
            <pc:sldMk cId="4083788133" sldId="272"/>
            <ac:spMk id="9" creationId="{E9C84D70-E11D-4552-A4C0-84E1F49C372E}"/>
          </ac:spMkLst>
        </pc:spChg>
        <pc:spChg chg="add del">
          <ac:chgData name="Raul Glasinovic" userId="ee5f766e-7e18-4441-8d13-1d8d8b102d5e" providerId="ADAL" clId="{826C77E4-F7E9-4A71-8E1F-06EF8922DB1B}" dt="2020-04-03T18:03:29.973" v="1919" actId="478"/>
          <ac:spMkLst>
            <pc:docMk/>
            <pc:sldMk cId="4083788133" sldId="272"/>
            <ac:spMk id="10" creationId="{19CF76DE-20FB-425D-A73F-8C339126B43B}"/>
          </ac:spMkLst>
        </pc:spChg>
        <pc:spChg chg="add del">
          <ac:chgData name="Raul Glasinovic" userId="ee5f766e-7e18-4441-8d13-1d8d8b102d5e" providerId="ADAL" clId="{826C77E4-F7E9-4A71-8E1F-06EF8922DB1B}" dt="2020-04-03T18:03:29.973" v="1919" actId="478"/>
          <ac:spMkLst>
            <pc:docMk/>
            <pc:sldMk cId="4083788133" sldId="272"/>
            <ac:spMk id="11" creationId="{A51AAAB2-CF6B-4BB2-8A6C-FEDEDAE7F592}"/>
          </ac:spMkLst>
        </pc:spChg>
        <pc:spChg chg="add del">
          <ac:chgData name="Raul Glasinovic" userId="ee5f766e-7e18-4441-8d13-1d8d8b102d5e" providerId="ADAL" clId="{826C77E4-F7E9-4A71-8E1F-06EF8922DB1B}" dt="2020-04-03T18:03:29.973" v="1919" actId="478"/>
          <ac:spMkLst>
            <pc:docMk/>
            <pc:sldMk cId="4083788133" sldId="272"/>
            <ac:spMk id="12" creationId="{723F92A8-9995-46B5-812A-E9024FD27952}"/>
          </ac:spMkLst>
        </pc:spChg>
        <pc:spChg chg="add del">
          <ac:chgData name="Raul Glasinovic" userId="ee5f766e-7e18-4441-8d13-1d8d8b102d5e" providerId="ADAL" clId="{826C77E4-F7E9-4A71-8E1F-06EF8922DB1B}" dt="2020-04-03T18:03:29.973" v="1919" actId="478"/>
          <ac:spMkLst>
            <pc:docMk/>
            <pc:sldMk cId="4083788133" sldId="272"/>
            <ac:spMk id="13" creationId="{9EEA8DEB-9FF1-4673-8214-A0A2DECC94B9}"/>
          </ac:spMkLst>
        </pc:spChg>
        <pc:spChg chg="add del">
          <ac:chgData name="Raul Glasinovic" userId="ee5f766e-7e18-4441-8d13-1d8d8b102d5e" providerId="ADAL" clId="{826C77E4-F7E9-4A71-8E1F-06EF8922DB1B}" dt="2020-04-03T18:03:29.973" v="1919" actId="478"/>
          <ac:spMkLst>
            <pc:docMk/>
            <pc:sldMk cId="4083788133" sldId="272"/>
            <ac:spMk id="14" creationId="{89D42CA0-ABCF-40D4-9785-8E00031AEB02}"/>
          </ac:spMkLst>
        </pc:spChg>
        <pc:spChg chg="add del">
          <ac:chgData name="Raul Glasinovic" userId="ee5f766e-7e18-4441-8d13-1d8d8b102d5e" providerId="ADAL" clId="{826C77E4-F7E9-4A71-8E1F-06EF8922DB1B}" dt="2020-04-03T18:03:29.973" v="1919" actId="478"/>
          <ac:spMkLst>
            <pc:docMk/>
            <pc:sldMk cId="4083788133" sldId="272"/>
            <ac:spMk id="15" creationId="{1DBDFAAF-D94C-48F6-8C39-2BA5B5128DD5}"/>
          </ac:spMkLst>
        </pc:spChg>
        <pc:spChg chg="add del">
          <ac:chgData name="Raul Glasinovic" userId="ee5f766e-7e18-4441-8d13-1d8d8b102d5e" providerId="ADAL" clId="{826C77E4-F7E9-4A71-8E1F-06EF8922DB1B}" dt="2020-04-03T18:03:29.973" v="1919" actId="478"/>
          <ac:spMkLst>
            <pc:docMk/>
            <pc:sldMk cId="4083788133" sldId="272"/>
            <ac:spMk id="16" creationId="{7D5F6C52-2C85-4CCB-A751-AB1124B64C33}"/>
          </ac:spMkLst>
        </pc:spChg>
        <pc:spChg chg="add mod">
          <ac:chgData name="Raul Glasinovic" userId="ee5f766e-7e18-4441-8d13-1d8d8b102d5e" providerId="ADAL" clId="{826C77E4-F7E9-4A71-8E1F-06EF8922DB1B}" dt="2020-04-03T16:22:07.570" v="1583"/>
          <ac:spMkLst>
            <pc:docMk/>
            <pc:sldMk cId="4083788133" sldId="272"/>
            <ac:spMk id="17" creationId="{740303A3-8118-497B-80D2-A5D774BBA4EF}"/>
          </ac:spMkLst>
        </pc:spChg>
        <pc:spChg chg="add mod">
          <ac:chgData name="Raul Glasinovic" userId="ee5f766e-7e18-4441-8d13-1d8d8b102d5e" providerId="ADAL" clId="{826C77E4-F7E9-4A71-8E1F-06EF8922DB1B}" dt="2020-04-03T16:22:19.995" v="1584"/>
          <ac:spMkLst>
            <pc:docMk/>
            <pc:sldMk cId="4083788133" sldId="272"/>
            <ac:spMk id="18" creationId="{48643669-4524-416D-AA91-6310E480C663}"/>
          </ac:spMkLst>
        </pc:spChg>
        <pc:spChg chg="add mod">
          <ac:chgData name="Raul Glasinovic" userId="ee5f766e-7e18-4441-8d13-1d8d8b102d5e" providerId="ADAL" clId="{826C77E4-F7E9-4A71-8E1F-06EF8922DB1B}" dt="2020-04-03T16:22:30.376" v="1585"/>
          <ac:spMkLst>
            <pc:docMk/>
            <pc:sldMk cId="4083788133" sldId="272"/>
            <ac:spMk id="19" creationId="{2017252B-5CF8-4E55-991B-86576EAF8DB1}"/>
          </ac:spMkLst>
        </pc:spChg>
        <pc:spChg chg="add mod">
          <ac:chgData name="Raul Glasinovic" userId="ee5f766e-7e18-4441-8d13-1d8d8b102d5e" providerId="ADAL" clId="{826C77E4-F7E9-4A71-8E1F-06EF8922DB1B}" dt="2020-04-03T16:22:42.784" v="1586"/>
          <ac:spMkLst>
            <pc:docMk/>
            <pc:sldMk cId="4083788133" sldId="272"/>
            <ac:spMk id="20" creationId="{518BEBCC-EB5F-493F-B62C-DEA25F8D23B4}"/>
          </ac:spMkLst>
        </pc:spChg>
        <pc:spChg chg="add del mod">
          <ac:chgData name="Raul Glasinovic" userId="ee5f766e-7e18-4441-8d13-1d8d8b102d5e" providerId="ADAL" clId="{826C77E4-F7E9-4A71-8E1F-06EF8922DB1B}" dt="2020-04-03T18:00:14.839" v="1806" actId="478"/>
          <ac:spMkLst>
            <pc:docMk/>
            <pc:sldMk cId="4083788133" sldId="272"/>
            <ac:spMk id="22" creationId="{C995B927-143E-4976-A0BA-E74B8C2BC301}"/>
          </ac:spMkLst>
        </pc:spChg>
        <pc:spChg chg="add del mod">
          <ac:chgData name="Raul Glasinovic" userId="ee5f766e-7e18-4441-8d13-1d8d8b102d5e" providerId="ADAL" clId="{826C77E4-F7E9-4A71-8E1F-06EF8922DB1B}" dt="2020-04-03T18:00:14.839" v="1806" actId="478"/>
          <ac:spMkLst>
            <pc:docMk/>
            <pc:sldMk cId="4083788133" sldId="272"/>
            <ac:spMk id="24" creationId="{50239B24-A6D0-416E-A914-36ED08B016F4}"/>
          </ac:spMkLst>
        </pc:spChg>
        <pc:spChg chg="add">
          <ac:chgData name="Raul Glasinovic" userId="ee5f766e-7e18-4441-8d13-1d8d8b102d5e" providerId="ADAL" clId="{826C77E4-F7E9-4A71-8E1F-06EF8922DB1B}" dt="2020-04-03T18:00:15.664" v="1807"/>
          <ac:spMkLst>
            <pc:docMk/>
            <pc:sldMk cId="4083788133" sldId="272"/>
            <ac:spMk id="25" creationId="{9C58AD88-E394-4A22-9102-2CD452000A92}"/>
          </ac:spMkLst>
        </pc:spChg>
        <pc:spChg chg="add">
          <ac:chgData name="Raul Glasinovic" userId="ee5f766e-7e18-4441-8d13-1d8d8b102d5e" providerId="ADAL" clId="{826C77E4-F7E9-4A71-8E1F-06EF8922DB1B}" dt="2020-04-03T18:00:15.664" v="1807"/>
          <ac:spMkLst>
            <pc:docMk/>
            <pc:sldMk cId="4083788133" sldId="272"/>
            <ac:spMk id="26" creationId="{2042BF6F-8B36-42FB-9663-32DA830003D0}"/>
          </ac:spMkLst>
        </pc:spChg>
        <pc:spChg chg="add">
          <ac:chgData name="Raul Glasinovic" userId="ee5f766e-7e18-4441-8d13-1d8d8b102d5e" providerId="ADAL" clId="{826C77E4-F7E9-4A71-8E1F-06EF8922DB1B}" dt="2020-04-03T18:03:30.682" v="1920"/>
          <ac:spMkLst>
            <pc:docMk/>
            <pc:sldMk cId="4083788133" sldId="272"/>
            <ac:spMk id="27" creationId="{71C51DF2-B936-4139-8B55-25DE65CE37B5}"/>
          </ac:spMkLst>
        </pc:spChg>
        <pc:spChg chg="add">
          <ac:chgData name="Raul Glasinovic" userId="ee5f766e-7e18-4441-8d13-1d8d8b102d5e" providerId="ADAL" clId="{826C77E4-F7E9-4A71-8E1F-06EF8922DB1B}" dt="2020-04-03T18:03:30.682" v="1920"/>
          <ac:spMkLst>
            <pc:docMk/>
            <pc:sldMk cId="4083788133" sldId="272"/>
            <ac:spMk id="28" creationId="{28F0EEF4-A5E9-4AD6-BB6E-9004F3C62D89}"/>
          </ac:spMkLst>
        </pc:spChg>
        <pc:spChg chg="add">
          <ac:chgData name="Raul Glasinovic" userId="ee5f766e-7e18-4441-8d13-1d8d8b102d5e" providerId="ADAL" clId="{826C77E4-F7E9-4A71-8E1F-06EF8922DB1B}" dt="2020-04-03T18:03:30.682" v="1920"/>
          <ac:spMkLst>
            <pc:docMk/>
            <pc:sldMk cId="4083788133" sldId="272"/>
            <ac:spMk id="29" creationId="{EF24B29B-9DFF-4D76-B800-F4EECB264FAA}"/>
          </ac:spMkLst>
        </pc:spChg>
        <pc:spChg chg="add">
          <ac:chgData name="Raul Glasinovic" userId="ee5f766e-7e18-4441-8d13-1d8d8b102d5e" providerId="ADAL" clId="{826C77E4-F7E9-4A71-8E1F-06EF8922DB1B}" dt="2020-04-03T18:03:30.682" v="1920"/>
          <ac:spMkLst>
            <pc:docMk/>
            <pc:sldMk cId="4083788133" sldId="272"/>
            <ac:spMk id="30" creationId="{61BEA504-51DF-48B0-BD0E-85433DDCAC62}"/>
          </ac:spMkLst>
        </pc:spChg>
        <pc:spChg chg="add">
          <ac:chgData name="Raul Glasinovic" userId="ee5f766e-7e18-4441-8d13-1d8d8b102d5e" providerId="ADAL" clId="{826C77E4-F7E9-4A71-8E1F-06EF8922DB1B}" dt="2020-04-03T18:03:30.682" v="1920"/>
          <ac:spMkLst>
            <pc:docMk/>
            <pc:sldMk cId="4083788133" sldId="272"/>
            <ac:spMk id="31" creationId="{CD654BEA-A125-4326-A470-46E5D4C0F2F9}"/>
          </ac:spMkLst>
        </pc:spChg>
        <pc:spChg chg="add">
          <ac:chgData name="Raul Glasinovic" userId="ee5f766e-7e18-4441-8d13-1d8d8b102d5e" providerId="ADAL" clId="{826C77E4-F7E9-4A71-8E1F-06EF8922DB1B}" dt="2020-04-03T18:03:30.682" v="1920"/>
          <ac:spMkLst>
            <pc:docMk/>
            <pc:sldMk cId="4083788133" sldId="272"/>
            <ac:spMk id="32" creationId="{7AB82953-DAD1-40B7-9F3B-13B0045D1477}"/>
          </ac:spMkLst>
        </pc:spChg>
        <pc:spChg chg="add">
          <ac:chgData name="Raul Glasinovic" userId="ee5f766e-7e18-4441-8d13-1d8d8b102d5e" providerId="ADAL" clId="{826C77E4-F7E9-4A71-8E1F-06EF8922DB1B}" dt="2020-04-03T18:03:30.682" v="1920"/>
          <ac:spMkLst>
            <pc:docMk/>
            <pc:sldMk cId="4083788133" sldId="272"/>
            <ac:spMk id="33" creationId="{0523D3CE-784B-4B29-9445-BA15B0D9AA78}"/>
          </ac:spMkLst>
        </pc:spChg>
        <pc:spChg chg="add">
          <ac:chgData name="Raul Glasinovic" userId="ee5f766e-7e18-4441-8d13-1d8d8b102d5e" providerId="ADAL" clId="{826C77E4-F7E9-4A71-8E1F-06EF8922DB1B}" dt="2020-04-03T18:03:30.682" v="1920"/>
          <ac:spMkLst>
            <pc:docMk/>
            <pc:sldMk cId="4083788133" sldId="272"/>
            <ac:spMk id="34" creationId="{78D13320-0F04-4407-A5E0-CDCA517B058A}"/>
          </ac:spMkLst>
        </pc:spChg>
        <pc:spChg chg="add">
          <ac:chgData name="Raul Glasinovic" userId="ee5f766e-7e18-4441-8d13-1d8d8b102d5e" providerId="ADAL" clId="{826C77E4-F7E9-4A71-8E1F-06EF8922DB1B}" dt="2020-04-03T18:03:30.682" v="1920"/>
          <ac:spMkLst>
            <pc:docMk/>
            <pc:sldMk cId="4083788133" sldId="272"/>
            <ac:spMk id="35" creationId="{5DE83D17-EC05-4381-BB87-F74A2A881C52}"/>
          </ac:spMkLst>
        </pc:spChg>
        <pc:picChg chg="add mod">
          <ac:chgData name="Raul Glasinovic" userId="ee5f766e-7e18-4441-8d13-1d8d8b102d5e" providerId="ADAL" clId="{826C77E4-F7E9-4A71-8E1F-06EF8922DB1B}" dt="2020-04-03T16:04:50.436" v="1225" actId="931"/>
          <ac:picMkLst>
            <pc:docMk/>
            <pc:sldMk cId="4083788133" sldId="272"/>
            <ac:picMk id="7" creationId="{88E12B93-6F3F-4F17-BD3B-341299317990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3:38.991" v="1923"/>
        <pc:sldMkLst>
          <pc:docMk/>
          <pc:sldMk cId="2953489270" sldId="273"/>
        </pc:sldMkLst>
        <pc:spChg chg="del">
          <ac:chgData name="Raul Glasinovic" userId="ee5f766e-7e18-4441-8d13-1d8d8b102d5e" providerId="ADAL" clId="{826C77E4-F7E9-4A71-8E1F-06EF8922DB1B}" dt="2020-04-03T16:06:04.852" v="1229" actId="931"/>
          <ac:spMkLst>
            <pc:docMk/>
            <pc:sldMk cId="2953489270" sldId="273"/>
            <ac:spMk id="2" creationId="{4D5C00D7-F433-4D0F-9BA9-08A6C05E818E}"/>
          </ac:spMkLst>
        </pc:spChg>
        <pc:spChg chg="del">
          <ac:chgData name="Raul Glasinovic" userId="ee5f766e-7e18-4441-8d13-1d8d8b102d5e" providerId="ADAL" clId="{826C77E4-F7E9-4A71-8E1F-06EF8922DB1B}" dt="2020-04-03T16:08:30.536" v="1258" actId="478"/>
          <ac:spMkLst>
            <pc:docMk/>
            <pc:sldMk cId="2953489270" sldId="273"/>
            <ac:spMk id="3" creationId="{8FEF9EC0-38F9-411A-B100-CAEE7879FC5E}"/>
          </ac:spMkLst>
        </pc:spChg>
        <pc:spChg chg="del">
          <ac:chgData name="Raul Glasinovic" userId="ee5f766e-7e18-4441-8d13-1d8d8b102d5e" providerId="ADAL" clId="{826C77E4-F7E9-4A71-8E1F-06EF8922DB1B}" dt="2020-04-03T16:08:30.536" v="1258" actId="478"/>
          <ac:spMkLst>
            <pc:docMk/>
            <pc:sldMk cId="2953489270" sldId="273"/>
            <ac:spMk id="4" creationId="{85874E0E-C075-4002-B468-61871F81801B}"/>
          </ac:spMkLst>
        </pc:spChg>
        <pc:spChg chg="mod">
          <ac:chgData name="Raul Glasinovic" userId="ee5f766e-7e18-4441-8d13-1d8d8b102d5e" providerId="ADAL" clId="{826C77E4-F7E9-4A71-8E1F-06EF8922DB1B}" dt="2020-04-03T16:09:46.154" v="1318" actId="20577"/>
          <ac:spMkLst>
            <pc:docMk/>
            <pc:sldMk cId="2953489270" sldId="273"/>
            <ac:spMk id="5" creationId="{0FD0C1AC-AE7E-480E-B824-1D6295CD1345}"/>
          </ac:spMkLst>
        </pc:spChg>
        <pc:spChg chg="add del">
          <ac:chgData name="Raul Glasinovic" userId="ee5f766e-7e18-4441-8d13-1d8d8b102d5e" providerId="ADAL" clId="{826C77E4-F7E9-4A71-8E1F-06EF8922DB1B}" dt="2020-04-03T17:59:53.505" v="1799" actId="478"/>
          <ac:spMkLst>
            <pc:docMk/>
            <pc:sldMk cId="2953489270" sldId="273"/>
            <ac:spMk id="8" creationId="{E2740A43-AFFE-47F0-AD0F-5BE4C233C5BE}"/>
          </ac:spMkLst>
        </pc:spChg>
        <pc:spChg chg="add del mod">
          <ac:chgData name="Raul Glasinovic" userId="ee5f766e-7e18-4441-8d13-1d8d8b102d5e" providerId="ADAL" clId="{826C77E4-F7E9-4A71-8E1F-06EF8922DB1B}" dt="2020-04-03T17:59:53.505" v="1799" actId="478"/>
          <ac:spMkLst>
            <pc:docMk/>
            <pc:sldMk cId="2953489270" sldId="273"/>
            <ac:spMk id="9" creationId="{E13E9C10-356F-4BAE-9FC4-C316AB17EEFF}"/>
          </ac:spMkLst>
        </pc:spChg>
        <pc:spChg chg="add del">
          <ac:chgData name="Raul Glasinovic" userId="ee5f766e-7e18-4441-8d13-1d8d8b102d5e" providerId="ADAL" clId="{826C77E4-F7E9-4A71-8E1F-06EF8922DB1B}" dt="2020-04-03T18:03:38.266" v="1922" actId="478"/>
          <ac:spMkLst>
            <pc:docMk/>
            <pc:sldMk cId="2953489270" sldId="273"/>
            <ac:spMk id="10" creationId="{487BCBC1-26E5-4C62-91D1-5F0440A4AE0D}"/>
          </ac:spMkLst>
        </pc:spChg>
        <pc:spChg chg="add del">
          <ac:chgData name="Raul Glasinovic" userId="ee5f766e-7e18-4441-8d13-1d8d8b102d5e" providerId="ADAL" clId="{826C77E4-F7E9-4A71-8E1F-06EF8922DB1B}" dt="2020-04-03T18:03:38.266" v="1922" actId="478"/>
          <ac:spMkLst>
            <pc:docMk/>
            <pc:sldMk cId="2953489270" sldId="273"/>
            <ac:spMk id="11" creationId="{E5369E6E-8100-4A74-A168-3587F472AF08}"/>
          </ac:spMkLst>
        </pc:spChg>
        <pc:spChg chg="add del">
          <ac:chgData name="Raul Glasinovic" userId="ee5f766e-7e18-4441-8d13-1d8d8b102d5e" providerId="ADAL" clId="{826C77E4-F7E9-4A71-8E1F-06EF8922DB1B}" dt="2020-04-03T18:03:38.266" v="1922" actId="478"/>
          <ac:spMkLst>
            <pc:docMk/>
            <pc:sldMk cId="2953489270" sldId="273"/>
            <ac:spMk id="12" creationId="{ADD9B811-7FFA-48CD-846A-C3B84357B1BC}"/>
          </ac:spMkLst>
        </pc:spChg>
        <pc:spChg chg="add del">
          <ac:chgData name="Raul Glasinovic" userId="ee5f766e-7e18-4441-8d13-1d8d8b102d5e" providerId="ADAL" clId="{826C77E4-F7E9-4A71-8E1F-06EF8922DB1B}" dt="2020-04-03T18:03:38.266" v="1922" actId="478"/>
          <ac:spMkLst>
            <pc:docMk/>
            <pc:sldMk cId="2953489270" sldId="273"/>
            <ac:spMk id="13" creationId="{6F0E25D8-D39E-45DF-A667-2A7B368112F8}"/>
          </ac:spMkLst>
        </pc:spChg>
        <pc:spChg chg="add del">
          <ac:chgData name="Raul Glasinovic" userId="ee5f766e-7e18-4441-8d13-1d8d8b102d5e" providerId="ADAL" clId="{826C77E4-F7E9-4A71-8E1F-06EF8922DB1B}" dt="2020-04-03T18:03:38.266" v="1922" actId="478"/>
          <ac:spMkLst>
            <pc:docMk/>
            <pc:sldMk cId="2953489270" sldId="273"/>
            <ac:spMk id="14" creationId="{9F3DE041-8E82-431C-9688-40E3043F6AB7}"/>
          </ac:spMkLst>
        </pc:spChg>
        <pc:spChg chg="add del">
          <ac:chgData name="Raul Glasinovic" userId="ee5f766e-7e18-4441-8d13-1d8d8b102d5e" providerId="ADAL" clId="{826C77E4-F7E9-4A71-8E1F-06EF8922DB1B}" dt="2020-04-03T18:03:38.266" v="1922" actId="478"/>
          <ac:spMkLst>
            <pc:docMk/>
            <pc:sldMk cId="2953489270" sldId="273"/>
            <ac:spMk id="15" creationId="{2915D99B-DC99-45DF-AB77-FD2D1AEF9396}"/>
          </ac:spMkLst>
        </pc:spChg>
        <pc:spChg chg="add del">
          <ac:chgData name="Raul Glasinovic" userId="ee5f766e-7e18-4441-8d13-1d8d8b102d5e" providerId="ADAL" clId="{826C77E4-F7E9-4A71-8E1F-06EF8922DB1B}" dt="2020-04-03T18:03:38.266" v="1922" actId="478"/>
          <ac:spMkLst>
            <pc:docMk/>
            <pc:sldMk cId="2953489270" sldId="273"/>
            <ac:spMk id="16" creationId="{1EF42121-C142-4015-A970-3017210208C1}"/>
          </ac:spMkLst>
        </pc:spChg>
        <pc:spChg chg="add del">
          <ac:chgData name="Raul Glasinovic" userId="ee5f766e-7e18-4441-8d13-1d8d8b102d5e" providerId="ADAL" clId="{826C77E4-F7E9-4A71-8E1F-06EF8922DB1B}" dt="2020-04-03T18:03:38.266" v="1922" actId="478"/>
          <ac:spMkLst>
            <pc:docMk/>
            <pc:sldMk cId="2953489270" sldId="273"/>
            <ac:spMk id="17" creationId="{AFE250DE-0047-4B8C-97DA-5A63C7B3BDC6}"/>
          </ac:spMkLst>
        </pc:spChg>
        <pc:spChg chg="add del">
          <ac:chgData name="Raul Glasinovic" userId="ee5f766e-7e18-4441-8d13-1d8d8b102d5e" providerId="ADAL" clId="{826C77E4-F7E9-4A71-8E1F-06EF8922DB1B}" dt="2020-04-03T18:03:38.266" v="1922" actId="478"/>
          <ac:spMkLst>
            <pc:docMk/>
            <pc:sldMk cId="2953489270" sldId="273"/>
            <ac:spMk id="18" creationId="{3B4080B4-08EF-456D-893F-C805DECA5998}"/>
          </ac:spMkLst>
        </pc:spChg>
        <pc:spChg chg="add mod">
          <ac:chgData name="Raul Glasinovic" userId="ee5f766e-7e18-4441-8d13-1d8d8b102d5e" providerId="ADAL" clId="{826C77E4-F7E9-4A71-8E1F-06EF8922DB1B}" dt="2020-04-03T16:23:12.954" v="1592" actId="108"/>
          <ac:spMkLst>
            <pc:docMk/>
            <pc:sldMk cId="2953489270" sldId="273"/>
            <ac:spMk id="19" creationId="{FD050812-3304-41FD-8856-D5C0A07AA39A}"/>
          </ac:spMkLst>
        </pc:spChg>
        <pc:spChg chg="add">
          <ac:chgData name="Raul Glasinovic" userId="ee5f766e-7e18-4441-8d13-1d8d8b102d5e" providerId="ADAL" clId="{826C77E4-F7E9-4A71-8E1F-06EF8922DB1B}" dt="2020-04-03T16:23:03.736" v="1590"/>
          <ac:spMkLst>
            <pc:docMk/>
            <pc:sldMk cId="2953489270" sldId="273"/>
            <ac:spMk id="20" creationId="{3C21E50B-3B71-4C21-8625-1AD11CBE6CB7}"/>
          </ac:spMkLst>
        </pc:spChg>
        <pc:spChg chg="add mod">
          <ac:chgData name="Raul Glasinovic" userId="ee5f766e-7e18-4441-8d13-1d8d8b102d5e" providerId="ADAL" clId="{826C77E4-F7E9-4A71-8E1F-06EF8922DB1B}" dt="2020-04-03T16:23:07.993" v="1591" actId="108"/>
          <ac:spMkLst>
            <pc:docMk/>
            <pc:sldMk cId="2953489270" sldId="273"/>
            <ac:spMk id="21" creationId="{0A89DF37-9DB1-442F-B77C-3A86299B85F0}"/>
          </ac:spMkLst>
        </pc:spChg>
        <pc:spChg chg="add">
          <ac:chgData name="Raul Glasinovic" userId="ee5f766e-7e18-4441-8d13-1d8d8b102d5e" providerId="ADAL" clId="{826C77E4-F7E9-4A71-8E1F-06EF8922DB1B}" dt="2020-04-03T16:23:03.736" v="1590"/>
          <ac:spMkLst>
            <pc:docMk/>
            <pc:sldMk cId="2953489270" sldId="273"/>
            <ac:spMk id="22" creationId="{73EC755D-1BCD-4C57-85B4-D974521BE997}"/>
          </ac:spMkLst>
        </pc:spChg>
        <pc:spChg chg="add del mod">
          <ac:chgData name="Raul Glasinovic" userId="ee5f766e-7e18-4441-8d13-1d8d8b102d5e" providerId="ADAL" clId="{826C77E4-F7E9-4A71-8E1F-06EF8922DB1B}" dt="2020-04-03T17:59:56.113" v="1800" actId="478"/>
          <ac:spMkLst>
            <pc:docMk/>
            <pc:sldMk cId="2953489270" sldId="273"/>
            <ac:spMk id="24" creationId="{D34B0464-3761-43A5-8C49-B8C6BE0E8D56}"/>
          </ac:spMkLst>
        </pc:spChg>
        <pc:spChg chg="add del mod">
          <ac:chgData name="Raul Glasinovic" userId="ee5f766e-7e18-4441-8d13-1d8d8b102d5e" providerId="ADAL" clId="{826C77E4-F7E9-4A71-8E1F-06EF8922DB1B}" dt="2020-04-03T17:59:56.113" v="1800" actId="478"/>
          <ac:spMkLst>
            <pc:docMk/>
            <pc:sldMk cId="2953489270" sldId="273"/>
            <ac:spMk id="26" creationId="{E374F55E-BECF-4EDA-AF18-4C3835808B95}"/>
          </ac:spMkLst>
        </pc:spChg>
        <pc:spChg chg="add">
          <ac:chgData name="Raul Glasinovic" userId="ee5f766e-7e18-4441-8d13-1d8d8b102d5e" providerId="ADAL" clId="{826C77E4-F7E9-4A71-8E1F-06EF8922DB1B}" dt="2020-04-03T17:59:57.068" v="1801"/>
          <ac:spMkLst>
            <pc:docMk/>
            <pc:sldMk cId="2953489270" sldId="273"/>
            <ac:spMk id="27" creationId="{9B674204-3919-4412-836A-880E7153B678}"/>
          </ac:spMkLst>
        </pc:spChg>
        <pc:spChg chg="add">
          <ac:chgData name="Raul Glasinovic" userId="ee5f766e-7e18-4441-8d13-1d8d8b102d5e" providerId="ADAL" clId="{826C77E4-F7E9-4A71-8E1F-06EF8922DB1B}" dt="2020-04-03T17:59:57.068" v="1801"/>
          <ac:spMkLst>
            <pc:docMk/>
            <pc:sldMk cId="2953489270" sldId="273"/>
            <ac:spMk id="28" creationId="{5CF42BCB-A070-412C-85DD-3B40A97F8E15}"/>
          </ac:spMkLst>
        </pc:spChg>
        <pc:spChg chg="add">
          <ac:chgData name="Raul Glasinovic" userId="ee5f766e-7e18-4441-8d13-1d8d8b102d5e" providerId="ADAL" clId="{826C77E4-F7E9-4A71-8E1F-06EF8922DB1B}" dt="2020-04-03T18:03:38.991" v="1923"/>
          <ac:spMkLst>
            <pc:docMk/>
            <pc:sldMk cId="2953489270" sldId="273"/>
            <ac:spMk id="29" creationId="{6EF8E952-4EE5-432D-8E96-AD902669FE59}"/>
          </ac:spMkLst>
        </pc:spChg>
        <pc:spChg chg="add">
          <ac:chgData name="Raul Glasinovic" userId="ee5f766e-7e18-4441-8d13-1d8d8b102d5e" providerId="ADAL" clId="{826C77E4-F7E9-4A71-8E1F-06EF8922DB1B}" dt="2020-04-03T18:03:38.991" v="1923"/>
          <ac:spMkLst>
            <pc:docMk/>
            <pc:sldMk cId="2953489270" sldId="273"/>
            <ac:spMk id="30" creationId="{79EBB0A3-CEFB-43E9-9C02-4F68985BA31C}"/>
          </ac:spMkLst>
        </pc:spChg>
        <pc:spChg chg="add">
          <ac:chgData name="Raul Glasinovic" userId="ee5f766e-7e18-4441-8d13-1d8d8b102d5e" providerId="ADAL" clId="{826C77E4-F7E9-4A71-8E1F-06EF8922DB1B}" dt="2020-04-03T18:03:38.991" v="1923"/>
          <ac:spMkLst>
            <pc:docMk/>
            <pc:sldMk cId="2953489270" sldId="273"/>
            <ac:spMk id="31" creationId="{D777C98D-6845-4E74-8F16-2B7BA1D099E1}"/>
          </ac:spMkLst>
        </pc:spChg>
        <pc:spChg chg="add">
          <ac:chgData name="Raul Glasinovic" userId="ee5f766e-7e18-4441-8d13-1d8d8b102d5e" providerId="ADAL" clId="{826C77E4-F7E9-4A71-8E1F-06EF8922DB1B}" dt="2020-04-03T18:03:38.991" v="1923"/>
          <ac:spMkLst>
            <pc:docMk/>
            <pc:sldMk cId="2953489270" sldId="273"/>
            <ac:spMk id="32" creationId="{E393EE5B-1B96-4AFC-8AE4-B3BF33048751}"/>
          </ac:spMkLst>
        </pc:spChg>
        <pc:spChg chg="add">
          <ac:chgData name="Raul Glasinovic" userId="ee5f766e-7e18-4441-8d13-1d8d8b102d5e" providerId="ADAL" clId="{826C77E4-F7E9-4A71-8E1F-06EF8922DB1B}" dt="2020-04-03T18:03:38.991" v="1923"/>
          <ac:spMkLst>
            <pc:docMk/>
            <pc:sldMk cId="2953489270" sldId="273"/>
            <ac:spMk id="33" creationId="{6D24117F-E31F-4E2F-B26F-CE51CF9A39D7}"/>
          </ac:spMkLst>
        </pc:spChg>
        <pc:spChg chg="add">
          <ac:chgData name="Raul Glasinovic" userId="ee5f766e-7e18-4441-8d13-1d8d8b102d5e" providerId="ADAL" clId="{826C77E4-F7E9-4A71-8E1F-06EF8922DB1B}" dt="2020-04-03T18:03:38.991" v="1923"/>
          <ac:spMkLst>
            <pc:docMk/>
            <pc:sldMk cId="2953489270" sldId="273"/>
            <ac:spMk id="34" creationId="{F15B1829-BA52-4071-9E2E-682EA6AFAAAB}"/>
          </ac:spMkLst>
        </pc:spChg>
        <pc:spChg chg="add">
          <ac:chgData name="Raul Glasinovic" userId="ee5f766e-7e18-4441-8d13-1d8d8b102d5e" providerId="ADAL" clId="{826C77E4-F7E9-4A71-8E1F-06EF8922DB1B}" dt="2020-04-03T18:03:38.991" v="1923"/>
          <ac:spMkLst>
            <pc:docMk/>
            <pc:sldMk cId="2953489270" sldId="273"/>
            <ac:spMk id="35" creationId="{9F21C98E-82FD-4CC0-9F44-7B04D778FAEC}"/>
          </ac:spMkLst>
        </pc:spChg>
        <pc:spChg chg="add">
          <ac:chgData name="Raul Glasinovic" userId="ee5f766e-7e18-4441-8d13-1d8d8b102d5e" providerId="ADAL" clId="{826C77E4-F7E9-4A71-8E1F-06EF8922DB1B}" dt="2020-04-03T18:03:38.991" v="1923"/>
          <ac:spMkLst>
            <pc:docMk/>
            <pc:sldMk cId="2953489270" sldId="273"/>
            <ac:spMk id="36" creationId="{07E59DCD-A662-47F7-BF4F-F1E66CB62E5A}"/>
          </ac:spMkLst>
        </pc:spChg>
        <pc:spChg chg="add">
          <ac:chgData name="Raul Glasinovic" userId="ee5f766e-7e18-4441-8d13-1d8d8b102d5e" providerId="ADAL" clId="{826C77E4-F7E9-4A71-8E1F-06EF8922DB1B}" dt="2020-04-03T18:03:38.991" v="1923"/>
          <ac:spMkLst>
            <pc:docMk/>
            <pc:sldMk cId="2953489270" sldId="273"/>
            <ac:spMk id="37" creationId="{640C90ED-BF24-45A3-B6B4-10449FD97F63}"/>
          </ac:spMkLst>
        </pc:spChg>
        <pc:picChg chg="add mod">
          <ac:chgData name="Raul Glasinovic" userId="ee5f766e-7e18-4441-8d13-1d8d8b102d5e" providerId="ADAL" clId="{826C77E4-F7E9-4A71-8E1F-06EF8922DB1B}" dt="2020-04-03T16:06:04.852" v="1229" actId="931"/>
          <ac:picMkLst>
            <pc:docMk/>
            <pc:sldMk cId="2953489270" sldId="273"/>
            <ac:picMk id="7" creationId="{B6D96541-C1D4-42D0-B5CD-12C525D4CA23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3:44.365" v="1925"/>
        <pc:sldMkLst>
          <pc:docMk/>
          <pc:sldMk cId="2331462384" sldId="274"/>
        </pc:sldMkLst>
        <pc:spChg chg="del">
          <ac:chgData name="Raul Glasinovic" userId="ee5f766e-7e18-4441-8d13-1d8d8b102d5e" providerId="ADAL" clId="{826C77E4-F7E9-4A71-8E1F-06EF8922DB1B}" dt="2020-04-03T16:06:19.172" v="1231" actId="931"/>
          <ac:spMkLst>
            <pc:docMk/>
            <pc:sldMk cId="2331462384" sldId="274"/>
            <ac:spMk id="2" creationId="{9974217D-5520-4C47-97FD-2776985D55B9}"/>
          </ac:spMkLst>
        </pc:spChg>
        <pc:spChg chg="del">
          <ac:chgData name="Raul Glasinovic" userId="ee5f766e-7e18-4441-8d13-1d8d8b102d5e" providerId="ADAL" clId="{826C77E4-F7E9-4A71-8E1F-06EF8922DB1B}" dt="2020-04-03T16:08:36.104" v="1260" actId="478"/>
          <ac:spMkLst>
            <pc:docMk/>
            <pc:sldMk cId="2331462384" sldId="274"/>
            <ac:spMk id="3" creationId="{F1DA27EE-0379-483C-9C41-AF508B9946A6}"/>
          </ac:spMkLst>
        </pc:spChg>
        <pc:spChg chg="del">
          <ac:chgData name="Raul Glasinovic" userId="ee5f766e-7e18-4441-8d13-1d8d8b102d5e" providerId="ADAL" clId="{826C77E4-F7E9-4A71-8E1F-06EF8922DB1B}" dt="2020-04-03T16:08:36.104" v="1260" actId="478"/>
          <ac:spMkLst>
            <pc:docMk/>
            <pc:sldMk cId="2331462384" sldId="274"/>
            <ac:spMk id="4" creationId="{B3D03810-3207-4144-AE24-07D39ED3964F}"/>
          </ac:spMkLst>
        </pc:spChg>
        <pc:spChg chg="mod">
          <ac:chgData name="Raul Glasinovic" userId="ee5f766e-7e18-4441-8d13-1d8d8b102d5e" providerId="ADAL" clId="{826C77E4-F7E9-4A71-8E1F-06EF8922DB1B}" dt="2020-04-03T16:10:15.761" v="1345" actId="20577"/>
          <ac:spMkLst>
            <pc:docMk/>
            <pc:sldMk cId="2331462384" sldId="274"/>
            <ac:spMk id="5" creationId="{BD81E32E-9EC2-4D8B-8AB7-91FB3AEB91BD}"/>
          </ac:spMkLst>
        </pc:spChg>
        <pc:spChg chg="add del">
          <ac:chgData name="Raul Glasinovic" userId="ee5f766e-7e18-4441-8d13-1d8d8b102d5e" providerId="ADAL" clId="{826C77E4-F7E9-4A71-8E1F-06EF8922DB1B}" dt="2020-04-03T17:59:37.431" v="1796" actId="478"/>
          <ac:spMkLst>
            <pc:docMk/>
            <pc:sldMk cId="2331462384" sldId="274"/>
            <ac:spMk id="8" creationId="{96CD18C8-57CD-4B2A-87D7-A0FEF77C7820}"/>
          </ac:spMkLst>
        </pc:spChg>
        <pc:spChg chg="add del mod">
          <ac:chgData name="Raul Glasinovic" userId="ee5f766e-7e18-4441-8d13-1d8d8b102d5e" providerId="ADAL" clId="{826C77E4-F7E9-4A71-8E1F-06EF8922DB1B}" dt="2020-04-03T17:59:37.431" v="1796" actId="478"/>
          <ac:spMkLst>
            <pc:docMk/>
            <pc:sldMk cId="2331462384" sldId="274"/>
            <ac:spMk id="9" creationId="{9EFA0DAB-0631-4A2F-9060-5C0C53ABA76A}"/>
          </ac:spMkLst>
        </pc:spChg>
        <pc:spChg chg="add del">
          <ac:chgData name="Raul Glasinovic" userId="ee5f766e-7e18-4441-8d13-1d8d8b102d5e" providerId="ADAL" clId="{826C77E4-F7E9-4A71-8E1F-06EF8922DB1B}" dt="2020-04-03T18:03:43.504" v="1924" actId="478"/>
          <ac:spMkLst>
            <pc:docMk/>
            <pc:sldMk cId="2331462384" sldId="274"/>
            <ac:spMk id="10" creationId="{D105C6F1-8CDB-4628-9F8C-4AD5C70AB3A7}"/>
          </ac:spMkLst>
        </pc:spChg>
        <pc:spChg chg="add del">
          <ac:chgData name="Raul Glasinovic" userId="ee5f766e-7e18-4441-8d13-1d8d8b102d5e" providerId="ADAL" clId="{826C77E4-F7E9-4A71-8E1F-06EF8922DB1B}" dt="2020-04-03T18:03:43.504" v="1924" actId="478"/>
          <ac:spMkLst>
            <pc:docMk/>
            <pc:sldMk cId="2331462384" sldId="274"/>
            <ac:spMk id="11" creationId="{175903B3-C467-4A76-BC2B-6629D92CF7C2}"/>
          </ac:spMkLst>
        </pc:spChg>
        <pc:spChg chg="add del">
          <ac:chgData name="Raul Glasinovic" userId="ee5f766e-7e18-4441-8d13-1d8d8b102d5e" providerId="ADAL" clId="{826C77E4-F7E9-4A71-8E1F-06EF8922DB1B}" dt="2020-04-03T18:03:43.504" v="1924" actId="478"/>
          <ac:spMkLst>
            <pc:docMk/>
            <pc:sldMk cId="2331462384" sldId="274"/>
            <ac:spMk id="12" creationId="{CF790E88-1901-4277-8089-D2431A57D50B}"/>
          </ac:spMkLst>
        </pc:spChg>
        <pc:spChg chg="add del">
          <ac:chgData name="Raul Glasinovic" userId="ee5f766e-7e18-4441-8d13-1d8d8b102d5e" providerId="ADAL" clId="{826C77E4-F7E9-4A71-8E1F-06EF8922DB1B}" dt="2020-04-03T18:03:43.504" v="1924" actId="478"/>
          <ac:spMkLst>
            <pc:docMk/>
            <pc:sldMk cId="2331462384" sldId="274"/>
            <ac:spMk id="13" creationId="{51B602FB-4F6B-4936-BD6D-E756AC6A5536}"/>
          </ac:spMkLst>
        </pc:spChg>
        <pc:spChg chg="add del">
          <ac:chgData name="Raul Glasinovic" userId="ee5f766e-7e18-4441-8d13-1d8d8b102d5e" providerId="ADAL" clId="{826C77E4-F7E9-4A71-8E1F-06EF8922DB1B}" dt="2020-04-03T18:03:43.504" v="1924" actId="478"/>
          <ac:spMkLst>
            <pc:docMk/>
            <pc:sldMk cId="2331462384" sldId="274"/>
            <ac:spMk id="14" creationId="{A03C971E-DC80-4345-812F-C0E01AD800E8}"/>
          </ac:spMkLst>
        </pc:spChg>
        <pc:spChg chg="add del">
          <ac:chgData name="Raul Glasinovic" userId="ee5f766e-7e18-4441-8d13-1d8d8b102d5e" providerId="ADAL" clId="{826C77E4-F7E9-4A71-8E1F-06EF8922DB1B}" dt="2020-04-03T18:03:43.504" v="1924" actId="478"/>
          <ac:spMkLst>
            <pc:docMk/>
            <pc:sldMk cId="2331462384" sldId="274"/>
            <ac:spMk id="15" creationId="{ADB3B51F-92D7-4711-AEF4-56F23B060A5F}"/>
          </ac:spMkLst>
        </pc:spChg>
        <pc:spChg chg="add del">
          <ac:chgData name="Raul Glasinovic" userId="ee5f766e-7e18-4441-8d13-1d8d8b102d5e" providerId="ADAL" clId="{826C77E4-F7E9-4A71-8E1F-06EF8922DB1B}" dt="2020-04-03T18:03:43.504" v="1924" actId="478"/>
          <ac:spMkLst>
            <pc:docMk/>
            <pc:sldMk cId="2331462384" sldId="274"/>
            <ac:spMk id="16" creationId="{A5CB3936-EA90-4BC9-BC34-FDDF722C580D}"/>
          </ac:spMkLst>
        </pc:spChg>
        <pc:spChg chg="add del">
          <ac:chgData name="Raul Glasinovic" userId="ee5f766e-7e18-4441-8d13-1d8d8b102d5e" providerId="ADAL" clId="{826C77E4-F7E9-4A71-8E1F-06EF8922DB1B}" dt="2020-04-03T18:03:43.504" v="1924" actId="478"/>
          <ac:spMkLst>
            <pc:docMk/>
            <pc:sldMk cId="2331462384" sldId="274"/>
            <ac:spMk id="17" creationId="{2CD7D953-9100-4146-B4C0-92A6415CB46A}"/>
          </ac:spMkLst>
        </pc:spChg>
        <pc:spChg chg="add del">
          <ac:chgData name="Raul Glasinovic" userId="ee5f766e-7e18-4441-8d13-1d8d8b102d5e" providerId="ADAL" clId="{826C77E4-F7E9-4A71-8E1F-06EF8922DB1B}" dt="2020-04-03T18:03:43.504" v="1924" actId="478"/>
          <ac:spMkLst>
            <pc:docMk/>
            <pc:sldMk cId="2331462384" sldId="274"/>
            <ac:spMk id="18" creationId="{32FDB5E9-9712-4981-AC46-9A96C9AB4459}"/>
          </ac:spMkLst>
        </pc:spChg>
        <pc:spChg chg="add">
          <ac:chgData name="Raul Glasinovic" userId="ee5f766e-7e18-4441-8d13-1d8d8b102d5e" providerId="ADAL" clId="{826C77E4-F7E9-4A71-8E1F-06EF8922DB1B}" dt="2020-04-03T16:23:18.462" v="1593"/>
          <ac:spMkLst>
            <pc:docMk/>
            <pc:sldMk cId="2331462384" sldId="274"/>
            <ac:spMk id="19" creationId="{4AC205AE-F90A-4506-BE0E-A63F005D30A1}"/>
          </ac:spMkLst>
        </pc:spChg>
        <pc:spChg chg="add">
          <ac:chgData name="Raul Glasinovic" userId="ee5f766e-7e18-4441-8d13-1d8d8b102d5e" providerId="ADAL" clId="{826C77E4-F7E9-4A71-8E1F-06EF8922DB1B}" dt="2020-04-03T16:23:18.462" v="1593"/>
          <ac:spMkLst>
            <pc:docMk/>
            <pc:sldMk cId="2331462384" sldId="274"/>
            <ac:spMk id="20" creationId="{8601699C-14CD-4C3D-8909-FE8CF026BD6B}"/>
          </ac:spMkLst>
        </pc:spChg>
        <pc:spChg chg="add">
          <ac:chgData name="Raul Glasinovic" userId="ee5f766e-7e18-4441-8d13-1d8d8b102d5e" providerId="ADAL" clId="{826C77E4-F7E9-4A71-8E1F-06EF8922DB1B}" dt="2020-04-03T16:23:18.462" v="1593"/>
          <ac:spMkLst>
            <pc:docMk/>
            <pc:sldMk cId="2331462384" sldId="274"/>
            <ac:spMk id="21" creationId="{6CBF21CE-D069-4E73-AC20-11B71D1C0620}"/>
          </ac:spMkLst>
        </pc:spChg>
        <pc:spChg chg="add">
          <ac:chgData name="Raul Glasinovic" userId="ee5f766e-7e18-4441-8d13-1d8d8b102d5e" providerId="ADAL" clId="{826C77E4-F7E9-4A71-8E1F-06EF8922DB1B}" dt="2020-04-03T16:23:18.462" v="1593"/>
          <ac:spMkLst>
            <pc:docMk/>
            <pc:sldMk cId="2331462384" sldId="274"/>
            <ac:spMk id="22" creationId="{5B621E75-BF5C-4C16-8AB2-C2B7F063C985}"/>
          </ac:spMkLst>
        </pc:spChg>
        <pc:spChg chg="add del mod">
          <ac:chgData name="Raul Glasinovic" userId="ee5f766e-7e18-4441-8d13-1d8d8b102d5e" providerId="ADAL" clId="{826C77E4-F7E9-4A71-8E1F-06EF8922DB1B}" dt="2020-04-03T17:59:39.941" v="1797" actId="478"/>
          <ac:spMkLst>
            <pc:docMk/>
            <pc:sldMk cId="2331462384" sldId="274"/>
            <ac:spMk id="24" creationId="{8C9E9791-53AD-4AF9-8069-4515FC11D72A}"/>
          </ac:spMkLst>
        </pc:spChg>
        <pc:spChg chg="add del mod">
          <ac:chgData name="Raul Glasinovic" userId="ee5f766e-7e18-4441-8d13-1d8d8b102d5e" providerId="ADAL" clId="{826C77E4-F7E9-4A71-8E1F-06EF8922DB1B}" dt="2020-04-03T17:59:39.941" v="1797" actId="478"/>
          <ac:spMkLst>
            <pc:docMk/>
            <pc:sldMk cId="2331462384" sldId="274"/>
            <ac:spMk id="26" creationId="{043DB4EA-45DF-45F9-ACA0-161BD258FB9D}"/>
          </ac:spMkLst>
        </pc:spChg>
        <pc:spChg chg="add">
          <ac:chgData name="Raul Glasinovic" userId="ee5f766e-7e18-4441-8d13-1d8d8b102d5e" providerId="ADAL" clId="{826C77E4-F7E9-4A71-8E1F-06EF8922DB1B}" dt="2020-04-03T17:59:41.261" v="1798"/>
          <ac:spMkLst>
            <pc:docMk/>
            <pc:sldMk cId="2331462384" sldId="274"/>
            <ac:spMk id="27" creationId="{401BD002-025C-48C7-8F2B-40D264360E1C}"/>
          </ac:spMkLst>
        </pc:spChg>
        <pc:spChg chg="add">
          <ac:chgData name="Raul Glasinovic" userId="ee5f766e-7e18-4441-8d13-1d8d8b102d5e" providerId="ADAL" clId="{826C77E4-F7E9-4A71-8E1F-06EF8922DB1B}" dt="2020-04-03T17:59:41.261" v="1798"/>
          <ac:spMkLst>
            <pc:docMk/>
            <pc:sldMk cId="2331462384" sldId="274"/>
            <ac:spMk id="28" creationId="{31577A45-4DAE-4148-917F-FBA185FA35E0}"/>
          </ac:spMkLst>
        </pc:spChg>
        <pc:spChg chg="add">
          <ac:chgData name="Raul Glasinovic" userId="ee5f766e-7e18-4441-8d13-1d8d8b102d5e" providerId="ADAL" clId="{826C77E4-F7E9-4A71-8E1F-06EF8922DB1B}" dt="2020-04-03T18:03:44.365" v="1925"/>
          <ac:spMkLst>
            <pc:docMk/>
            <pc:sldMk cId="2331462384" sldId="274"/>
            <ac:spMk id="29" creationId="{D96AD923-D7CB-4A81-998B-E5D24CEFA38C}"/>
          </ac:spMkLst>
        </pc:spChg>
        <pc:spChg chg="add">
          <ac:chgData name="Raul Glasinovic" userId="ee5f766e-7e18-4441-8d13-1d8d8b102d5e" providerId="ADAL" clId="{826C77E4-F7E9-4A71-8E1F-06EF8922DB1B}" dt="2020-04-03T18:03:44.365" v="1925"/>
          <ac:spMkLst>
            <pc:docMk/>
            <pc:sldMk cId="2331462384" sldId="274"/>
            <ac:spMk id="30" creationId="{A2CED2B9-2885-493B-A7C0-389318E6650F}"/>
          </ac:spMkLst>
        </pc:spChg>
        <pc:spChg chg="add">
          <ac:chgData name="Raul Glasinovic" userId="ee5f766e-7e18-4441-8d13-1d8d8b102d5e" providerId="ADAL" clId="{826C77E4-F7E9-4A71-8E1F-06EF8922DB1B}" dt="2020-04-03T18:03:44.365" v="1925"/>
          <ac:spMkLst>
            <pc:docMk/>
            <pc:sldMk cId="2331462384" sldId="274"/>
            <ac:spMk id="31" creationId="{CFA486EE-E946-4EAE-B3CC-9ADAAA47EBEA}"/>
          </ac:spMkLst>
        </pc:spChg>
        <pc:spChg chg="add">
          <ac:chgData name="Raul Glasinovic" userId="ee5f766e-7e18-4441-8d13-1d8d8b102d5e" providerId="ADAL" clId="{826C77E4-F7E9-4A71-8E1F-06EF8922DB1B}" dt="2020-04-03T18:03:44.365" v="1925"/>
          <ac:spMkLst>
            <pc:docMk/>
            <pc:sldMk cId="2331462384" sldId="274"/>
            <ac:spMk id="32" creationId="{2B4B45DE-C8F2-445F-855D-9052B13F5C22}"/>
          </ac:spMkLst>
        </pc:spChg>
        <pc:spChg chg="add">
          <ac:chgData name="Raul Glasinovic" userId="ee5f766e-7e18-4441-8d13-1d8d8b102d5e" providerId="ADAL" clId="{826C77E4-F7E9-4A71-8E1F-06EF8922DB1B}" dt="2020-04-03T18:03:44.365" v="1925"/>
          <ac:spMkLst>
            <pc:docMk/>
            <pc:sldMk cId="2331462384" sldId="274"/>
            <ac:spMk id="33" creationId="{CB5841FC-FD60-4A98-A124-5D574456440A}"/>
          </ac:spMkLst>
        </pc:spChg>
        <pc:spChg chg="add">
          <ac:chgData name="Raul Glasinovic" userId="ee5f766e-7e18-4441-8d13-1d8d8b102d5e" providerId="ADAL" clId="{826C77E4-F7E9-4A71-8E1F-06EF8922DB1B}" dt="2020-04-03T18:03:44.365" v="1925"/>
          <ac:spMkLst>
            <pc:docMk/>
            <pc:sldMk cId="2331462384" sldId="274"/>
            <ac:spMk id="34" creationId="{FE0153F9-7603-4208-8534-A0082EF0A106}"/>
          </ac:spMkLst>
        </pc:spChg>
        <pc:spChg chg="add">
          <ac:chgData name="Raul Glasinovic" userId="ee5f766e-7e18-4441-8d13-1d8d8b102d5e" providerId="ADAL" clId="{826C77E4-F7E9-4A71-8E1F-06EF8922DB1B}" dt="2020-04-03T18:03:44.365" v="1925"/>
          <ac:spMkLst>
            <pc:docMk/>
            <pc:sldMk cId="2331462384" sldId="274"/>
            <ac:spMk id="35" creationId="{3C151AF6-D77D-4420-82E9-E6389147E066}"/>
          </ac:spMkLst>
        </pc:spChg>
        <pc:spChg chg="add">
          <ac:chgData name="Raul Glasinovic" userId="ee5f766e-7e18-4441-8d13-1d8d8b102d5e" providerId="ADAL" clId="{826C77E4-F7E9-4A71-8E1F-06EF8922DB1B}" dt="2020-04-03T18:03:44.365" v="1925"/>
          <ac:spMkLst>
            <pc:docMk/>
            <pc:sldMk cId="2331462384" sldId="274"/>
            <ac:spMk id="36" creationId="{C053F212-6335-4A4B-AB63-E196A302E802}"/>
          </ac:spMkLst>
        </pc:spChg>
        <pc:spChg chg="add">
          <ac:chgData name="Raul Glasinovic" userId="ee5f766e-7e18-4441-8d13-1d8d8b102d5e" providerId="ADAL" clId="{826C77E4-F7E9-4A71-8E1F-06EF8922DB1B}" dt="2020-04-03T18:03:44.365" v="1925"/>
          <ac:spMkLst>
            <pc:docMk/>
            <pc:sldMk cId="2331462384" sldId="274"/>
            <ac:spMk id="37" creationId="{74231AE1-9113-4BB4-A329-5628834A36D0}"/>
          </ac:spMkLst>
        </pc:spChg>
        <pc:picChg chg="add mod">
          <ac:chgData name="Raul Glasinovic" userId="ee5f766e-7e18-4441-8d13-1d8d8b102d5e" providerId="ADAL" clId="{826C77E4-F7E9-4A71-8E1F-06EF8922DB1B}" dt="2020-04-03T16:06:19.172" v="1231" actId="931"/>
          <ac:picMkLst>
            <pc:docMk/>
            <pc:sldMk cId="2331462384" sldId="274"/>
            <ac:picMk id="7" creationId="{2869A02F-D385-4CDE-90FA-1C74DA33399B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3:49.392" v="1927"/>
        <pc:sldMkLst>
          <pc:docMk/>
          <pc:sldMk cId="4238758845" sldId="275"/>
        </pc:sldMkLst>
        <pc:spChg chg="del">
          <ac:chgData name="Raul Glasinovic" userId="ee5f766e-7e18-4441-8d13-1d8d8b102d5e" providerId="ADAL" clId="{826C77E4-F7E9-4A71-8E1F-06EF8922DB1B}" dt="2020-04-03T16:06:31.582" v="1233" actId="931"/>
          <ac:spMkLst>
            <pc:docMk/>
            <pc:sldMk cId="4238758845" sldId="275"/>
            <ac:spMk id="2" creationId="{8007DFCF-895E-465A-BC50-C54E6AC74F73}"/>
          </ac:spMkLst>
        </pc:spChg>
        <pc:spChg chg="del">
          <ac:chgData name="Raul Glasinovic" userId="ee5f766e-7e18-4441-8d13-1d8d8b102d5e" providerId="ADAL" clId="{826C77E4-F7E9-4A71-8E1F-06EF8922DB1B}" dt="2020-04-03T16:08:41.838" v="1262" actId="478"/>
          <ac:spMkLst>
            <pc:docMk/>
            <pc:sldMk cId="4238758845" sldId="275"/>
            <ac:spMk id="3" creationId="{C65E9580-ED36-45D8-BDD3-049463B7EB72}"/>
          </ac:spMkLst>
        </pc:spChg>
        <pc:spChg chg="del">
          <ac:chgData name="Raul Glasinovic" userId="ee5f766e-7e18-4441-8d13-1d8d8b102d5e" providerId="ADAL" clId="{826C77E4-F7E9-4A71-8E1F-06EF8922DB1B}" dt="2020-04-03T16:08:41.838" v="1262" actId="478"/>
          <ac:spMkLst>
            <pc:docMk/>
            <pc:sldMk cId="4238758845" sldId="275"/>
            <ac:spMk id="4" creationId="{7FB545C2-CA5C-4420-B3EC-D51CA1CE4067}"/>
          </ac:spMkLst>
        </pc:spChg>
        <pc:spChg chg="mod">
          <ac:chgData name="Raul Glasinovic" userId="ee5f766e-7e18-4441-8d13-1d8d8b102d5e" providerId="ADAL" clId="{826C77E4-F7E9-4A71-8E1F-06EF8922DB1B}" dt="2020-04-03T16:10:45.738" v="1382" actId="20577"/>
          <ac:spMkLst>
            <pc:docMk/>
            <pc:sldMk cId="4238758845" sldId="275"/>
            <ac:spMk id="5" creationId="{7E6176FE-4CF4-4DCB-B166-BC899B0B3688}"/>
          </ac:spMkLst>
        </pc:spChg>
        <pc:spChg chg="add del">
          <ac:chgData name="Raul Glasinovic" userId="ee5f766e-7e18-4441-8d13-1d8d8b102d5e" providerId="ADAL" clId="{826C77E4-F7E9-4A71-8E1F-06EF8922DB1B}" dt="2020-04-03T17:59:31.205" v="1793" actId="478"/>
          <ac:spMkLst>
            <pc:docMk/>
            <pc:sldMk cId="4238758845" sldId="275"/>
            <ac:spMk id="8" creationId="{C2200EC3-2F84-407E-8B8E-8A9A59ACD47C}"/>
          </ac:spMkLst>
        </pc:spChg>
        <pc:spChg chg="add del mod">
          <ac:chgData name="Raul Glasinovic" userId="ee5f766e-7e18-4441-8d13-1d8d8b102d5e" providerId="ADAL" clId="{826C77E4-F7E9-4A71-8E1F-06EF8922DB1B}" dt="2020-04-03T17:59:31.205" v="1793" actId="478"/>
          <ac:spMkLst>
            <pc:docMk/>
            <pc:sldMk cId="4238758845" sldId="275"/>
            <ac:spMk id="9" creationId="{C9E2F99F-1A18-4A25-9FAC-F3BF34BCEA45}"/>
          </ac:spMkLst>
        </pc:spChg>
        <pc:spChg chg="add del">
          <ac:chgData name="Raul Glasinovic" userId="ee5f766e-7e18-4441-8d13-1d8d8b102d5e" providerId="ADAL" clId="{826C77E4-F7E9-4A71-8E1F-06EF8922DB1B}" dt="2020-04-03T18:03:48.596" v="1926" actId="478"/>
          <ac:spMkLst>
            <pc:docMk/>
            <pc:sldMk cId="4238758845" sldId="275"/>
            <ac:spMk id="10" creationId="{4BB227E1-3985-4129-BDA4-186CF8E0252B}"/>
          </ac:spMkLst>
        </pc:spChg>
        <pc:spChg chg="add del">
          <ac:chgData name="Raul Glasinovic" userId="ee5f766e-7e18-4441-8d13-1d8d8b102d5e" providerId="ADAL" clId="{826C77E4-F7E9-4A71-8E1F-06EF8922DB1B}" dt="2020-04-03T18:03:48.596" v="1926" actId="478"/>
          <ac:spMkLst>
            <pc:docMk/>
            <pc:sldMk cId="4238758845" sldId="275"/>
            <ac:spMk id="11" creationId="{FB725218-2DBF-47AB-B60B-10DBD0E1143D}"/>
          </ac:spMkLst>
        </pc:spChg>
        <pc:spChg chg="add del">
          <ac:chgData name="Raul Glasinovic" userId="ee5f766e-7e18-4441-8d13-1d8d8b102d5e" providerId="ADAL" clId="{826C77E4-F7E9-4A71-8E1F-06EF8922DB1B}" dt="2020-04-03T18:03:48.596" v="1926" actId="478"/>
          <ac:spMkLst>
            <pc:docMk/>
            <pc:sldMk cId="4238758845" sldId="275"/>
            <ac:spMk id="12" creationId="{B131B8F1-A261-4CE0-A56F-AAEAF87C672C}"/>
          </ac:spMkLst>
        </pc:spChg>
        <pc:spChg chg="add del">
          <ac:chgData name="Raul Glasinovic" userId="ee5f766e-7e18-4441-8d13-1d8d8b102d5e" providerId="ADAL" clId="{826C77E4-F7E9-4A71-8E1F-06EF8922DB1B}" dt="2020-04-03T18:03:48.596" v="1926" actId="478"/>
          <ac:spMkLst>
            <pc:docMk/>
            <pc:sldMk cId="4238758845" sldId="275"/>
            <ac:spMk id="13" creationId="{F06ABF0C-D0B0-4BB3-A345-450C06507340}"/>
          </ac:spMkLst>
        </pc:spChg>
        <pc:spChg chg="add del">
          <ac:chgData name="Raul Glasinovic" userId="ee5f766e-7e18-4441-8d13-1d8d8b102d5e" providerId="ADAL" clId="{826C77E4-F7E9-4A71-8E1F-06EF8922DB1B}" dt="2020-04-03T18:03:48.596" v="1926" actId="478"/>
          <ac:spMkLst>
            <pc:docMk/>
            <pc:sldMk cId="4238758845" sldId="275"/>
            <ac:spMk id="14" creationId="{AB5B8AD7-1271-4051-9A3B-1D5FAE38C41E}"/>
          </ac:spMkLst>
        </pc:spChg>
        <pc:spChg chg="add del">
          <ac:chgData name="Raul Glasinovic" userId="ee5f766e-7e18-4441-8d13-1d8d8b102d5e" providerId="ADAL" clId="{826C77E4-F7E9-4A71-8E1F-06EF8922DB1B}" dt="2020-04-03T18:03:48.596" v="1926" actId="478"/>
          <ac:spMkLst>
            <pc:docMk/>
            <pc:sldMk cId="4238758845" sldId="275"/>
            <ac:spMk id="15" creationId="{71E8D1A0-FFC7-4875-82EB-A888972D89BE}"/>
          </ac:spMkLst>
        </pc:spChg>
        <pc:spChg chg="add del">
          <ac:chgData name="Raul Glasinovic" userId="ee5f766e-7e18-4441-8d13-1d8d8b102d5e" providerId="ADAL" clId="{826C77E4-F7E9-4A71-8E1F-06EF8922DB1B}" dt="2020-04-03T18:03:48.596" v="1926" actId="478"/>
          <ac:spMkLst>
            <pc:docMk/>
            <pc:sldMk cId="4238758845" sldId="275"/>
            <ac:spMk id="16" creationId="{53E5E00B-870B-4ACB-A84F-7622E75FAEBB}"/>
          </ac:spMkLst>
        </pc:spChg>
        <pc:spChg chg="add del">
          <ac:chgData name="Raul Glasinovic" userId="ee5f766e-7e18-4441-8d13-1d8d8b102d5e" providerId="ADAL" clId="{826C77E4-F7E9-4A71-8E1F-06EF8922DB1B}" dt="2020-04-03T18:03:48.596" v="1926" actId="478"/>
          <ac:spMkLst>
            <pc:docMk/>
            <pc:sldMk cId="4238758845" sldId="275"/>
            <ac:spMk id="17" creationId="{D515CFD2-527F-42F0-9921-D34805F3C857}"/>
          </ac:spMkLst>
        </pc:spChg>
        <pc:spChg chg="add del">
          <ac:chgData name="Raul Glasinovic" userId="ee5f766e-7e18-4441-8d13-1d8d8b102d5e" providerId="ADAL" clId="{826C77E4-F7E9-4A71-8E1F-06EF8922DB1B}" dt="2020-04-03T18:03:48.596" v="1926" actId="478"/>
          <ac:spMkLst>
            <pc:docMk/>
            <pc:sldMk cId="4238758845" sldId="275"/>
            <ac:spMk id="18" creationId="{AF489210-DE54-4F55-B3B1-4D904670CB96}"/>
          </ac:spMkLst>
        </pc:spChg>
        <pc:spChg chg="add">
          <ac:chgData name="Raul Glasinovic" userId="ee5f766e-7e18-4441-8d13-1d8d8b102d5e" providerId="ADAL" clId="{826C77E4-F7E9-4A71-8E1F-06EF8922DB1B}" dt="2020-04-03T16:23:20.546" v="1594"/>
          <ac:spMkLst>
            <pc:docMk/>
            <pc:sldMk cId="4238758845" sldId="275"/>
            <ac:spMk id="19" creationId="{80F556ED-D234-417A-B215-D4CECC9C8A4F}"/>
          </ac:spMkLst>
        </pc:spChg>
        <pc:spChg chg="add">
          <ac:chgData name="Raul Glasinovic" userId="ee5f766e-7e18-4441-8d13-1d8d8b102d5e" providerId="ADAL" clId="{826C77E4-F7E9-4A71-8E1F-06EF8922DB1B}" dt="2020-04-03T16:23:20.546" v="1594"/>
          <ac:spMkLst>
            <pc:docMk/>
            <pc:sldMk cId="4238758845" sldId="275"/>
            <ac:spMk id="20" creationId="{43C69714-FF59-424D-8D48-C2AD7755F61C}"/>
          </ac:spMkLst>
        </pc:spChg>
        <pc:spChg chg="add">
          <ac:chgData name="Raul Glasinovic" userId="ee5f766e-7e18-4441-8d13-1d8d8b102d5e" providerId="ADAL" clId="{826C77E4-F7E9-4A71-8E1F-06EF8922DB1B}" dt="2020-04-03T16:23:20.546" v="1594"/>
          <ac:spMkLst>
            <pc:docMk/>
            <pc:sldMk cId="4238758845" sldId="275"/>
            <ac:spMk id="21" creationId="{1D7AED8E-1D81-4904-8C09-AFFB44D314D7}"/>
          </ac:spMkLst>
        </pc:spChg>
        <pc:spChg chg="add">
          <ac:chgData name="Raul Glasinovic" userId="ee5f766e-7e18-4441-8d13-1d8d8b102d5e" providerId="ADAL" clId="{826C77E4-F7E9-4A71-8E1F-06EF8922DB1B}" dt="2020-04-03T16:23:20.546" v="1594"/>
          <ac:spMkLst>
            <pc:docMk/>
            <pc:sldMk cId="4238758845" sldId="275"/>
            <ac:spMk id="22" creationId="{89C55745-A18F-4E52-BE3D-2E8DBDB0D21D}"/>
          </ac:spMkLst>
        </pc:spChg>
        <pc:spChg chg="add del mod">
          <ac:chgData name="Raul Glasinovic" userId="ee5f766e-7e18-4441-8d13-1d8d8b102d5e" providerId="ADAL" clId="{826C77E4-F7E9-4A71-8E1F-06EF8922DB1B}" dt="2020-04-03T17:59:33.193" v="1794" actId="478"/>
          <ac:spMkLst>
            <pc:docMk/>
            <pc:sldMk cId="4238758845" sldId="275"/>
            <ac:spMk id="24" creationId="{9FB99EA5-C78E-44D6-A624-EBC945EFFD29}"/>
          </ac:spMkLst>
        </pc:spChg>
        <pc:spChg chg="add del mod">
          <ac:chgData name="Raul Glasinovic" userId="ee5f766e-7e18-4441-8d13-1d8d8b102d5e" providerId="ADAL" clId="{826C77E4-F7E9-4A71-8E1F-06EF8922DB1B}" dt="2020-04-03T17:59:33.193" v="1794" actId="478"/>
          <ac:spMkLst>
            <pc:docMk/>
            <pc:sldMk cId="4238758845" sldId="275"/>
            <ac:spMk id="26" creationId="{6DFF778A-9CAE-4970-B027-BABDFCF85247}"/>
          </ac:spMkLst>
        </pc:spChg>
        <pc:spChg chg="add">
          <ac:chgData name="Raul Glasinovic" userId="ee5f766e-7e18-4441-8d13-1d8d8b102d5e" providerId="ADAL" clId="{826C77E4-F7E9-4A71-8E1F-06EF8922DB1B}" dt="2020-04-03T17:59:34.169" v="1795"/>
          <ac:spMkLst>
            <pc:docMk/>
            <pc:sldMk cId="4238758845" sldId="275"/>
            <ac:spMk id="27" creationId="{367BDA7D-E4D1-4A9F-88ED-ACB1D3C71247}"/>
          </ac:spMkLst>
        </pc:spChg>
        <pc:spChg chg="add">
          <ac:chgData name="Raul Glasinovic" userId="ee5f766e-7e18-4441-8d13-1d8d8b102d5e" providerId="ADAL" clId="{826C77E4-F7E9-4A71-8E1F-06EF8922DB1B}" dt="2020-04-03T17:59:34.169" v="1795"/>
          <ac:spMkLst>
            <pc:docMk/>
            <pc:sldMk cId="4238758845" sldId="275"/>
            <ac:spMk id="28" creationId="{5C161D32-CC5B-4FBE-BBFD-5EFD0203DE59}"/>
          </ac:spMkLst>
        </pc:spChg>
        <pc:spChg chg="add">
          <ac:chgData name="Raul Glasinovic" userId="ee5f766e-7e18-4441-8d13-1d8d8b102d5e" providerId="ADAL" clId="{826C77E4-F7E9-4A71-8E1F-06EF8922DB1B}" dt="2020-04-03T18:03:49.392" v="1927"/>
          <ac:spMkLst>
            <pc:docMk/>
            <pc:sldMk cId="4238758845" sldId="275"/>
            <ac:spMk id="29" creationId="{FD0B5DFF-0DB3-4539-A988-F1FCC23888B8}"/>
          </ac:spMkLst>
        </pc:spChg>
        <pc:spChg chg="add">
          <ac:chgData name="Raul Glasinovic" userId="ee5f766e-7e18-4441-8d13-1d8d8b102d5e" providerId="ADAL" clId="{826C77E4-F7E9-4A71-8E1F-06EF8922DB1B}" dt="2020-04-03T18:03:49.392" v="1927"/>
          <ac:spMkLst>
            <pc:docMk/>
            <pc:sldMk cId="4238758845" sldId="275"/>
            <ac:spMk id="30" creationId="{A198483C-E8BF-4E51-AD9C-B95BF9FBBEE2}"/>
          </ac:spMkLst>
        </pc:spChg>
        <pc:spChg chg="add">
          <ac:chgData name="Raul Glasinovic" userId="ee5f766e-7e18-4441-8d13-1d8d8b102d5e" providerId="ADAL" clId="{826C77E4-F7E9-4A71-8E1F-06EF8922DB1B}" dt="2020-04-03T18:03:49.392" v="1927"/>
          <ac:spMkLst>
            <pc:docMk/>
            <pc:sldMk cId="4238758845" sldId="275"/>
            <ac:spMk id="31" creationId="{8280BAE2-0B24-4005-B1E0-214F2C7841F7}"/>
          </ac:spMkLst>
        </pc:spChg>
        <pc:spChg chg="add">
          <ac:chgData name="Raul Glasinovic" userId="ee5f766e-7e18-4441-8d13-1d8d8b102d5e" providerId="ADAL" clId="{826C77E4-F7E9-4A71-8E1F-06EF8922DB1B}" dt="2020-04-03T18:03:49.392" v="1927"/>
          <ac:spMkLst>
            <pc:docMk/>
            <pc:sldMk cId="4238758845" sldId="275"/>
            <ac:spMk id="32" creationId="{5FA80920-776B-4BD6-B259-28EF3534509B}"/>
          </ac:spMkLst>
        </pc:spChg>
        <pc:spChg chg="add">
          <ac:chgData name="Raul Glasinovic" userId="ee5f766e-7e18-4441-8d13-1d8d8b102d5e" providerId="ADAL" clId="{826C77E4-F7E9-4A71-8E1F-06EF8922DB1B}" dt="2020-04-03T18:03:49.392" v="1927"/>
          <ac:spMkLst>
            <pc:docMk/>
            <pc:sldMk cId="4238758845" sldId="275"/>
            <ac:spMk id="33" creationId="{C737CEB4-1404-46E0-95A5-DF10DCEC6E7E}"/>
          </ac:spMkLst>
        </pc:spChg>
        <pc:spChg chg="add">
          <ac:chgData name="Raul Glasinovic" userId="ee5f766e-7e18-4441-8d13-1d8d8b102d5e" providerId="ADAL" clId="{826C77E4-F7E9-4A71-8E1F-06EF8922DB1B}" dt="2020-04-03T18:03:49.392" v="1927"/>
          <ac:spMkLst>
            <pc:docMk/>
            <pc:sldMk cId="4238758845" sldId="275"/>
            <ac:spMk id="34" creationId="{657B16C0-7077-4946-B22B-3E6200B13AD4}"/>
          </ac:spMkLst>
        </pc:spChg>
        <pc:spChg chg="add">
          <ac:chgData name="Raul Glasinovic" userId="ee5f766e-7e18-4441-8d13-1d8d8b102d5e" providerId="ADAL" clId="{826C77E4-F7E9-4A71-8E1F-06EF8922DB1B}" dt="2020-04-03T18:03:49.392" v="1927"/>
          <ac:spMkLst>
            <pc:docMk/>
            <pc:sldMk cId="4238758845" sldId="275"/>
            <ac:spMk id="35" creationId="{A2A08405-3D18-4480-ABDE-CE2734AA3290}"/>
          </ac:spMkLst>
        </pc:spChg>
        <pc:spChg chg="add">
          <ac:chgData name="Raul Glasinovic" userId="ee5f766e-7e18-4441-8d13-1d8d8b102d5e" providerId="ADAL" clId="{826C77E4-F7E9-4A71-8E1F-06EF8922DB1B}" dt="2020-04-03T18:03:49.392" v="1927"/>
          <ac:spMkLst>
            <pc:docMk/>
            <pc:sldMk cId="4238758845" sldId="275"/>
            <ac:spMk id="36" creationId="{643F31FB-82ED-48CC-9AA6-DC11729D1D64}"/>
          </ac:spMkLst>
        </pc:spChg>
        <pc:spChg chg="add">
          <ac:chgData name="Raul Glasinovic" userId="ee5f766e-7e18-4441-8d13-1d8d8b102d5e" providerId="ADAL" clId="{826C77E4-F7E9-4A71-8E1F-06EF8922DB1B}" dt="2020-04-03T18:03:49.392" v="1927"/>
          <ac:spMkLst>
            <pc:docMk/>
            <pc:sldMk cId="4238758845" sldId="275"/>
            <ac:spMk id="37" creationId="{86137132-8432-48CE-AAFE-27692B3F35CC}"/>
          </ac:spMkLst>
        </pc:spChg>
        <pc:picChg chg="add mod">
          <ac:chgData name="Raul Glasinovic" userId="ee5f766e-7e18-4441-8d13-1d8d8b102d5e" providerId="ADAL" clId="{826C77E4-F7E9-4A71-8E1F-06EF8922DB1B}" dt="2020-04-03T16:06:31.582" v="1233" actId="931"/>
          <ac:picMkLst>
            <pc:docMk/>
            <pc:sldMk cId="4238758845" sldId="275"/>
            <ac:picMk id="7" creationId="{D4A700A6-64C6-4DD0-BEFE-055CC0B38727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3:53.858" v="1929"/>
        <pc:sldMkLst>
          <pc:docMk/>
          <pc:sldMk cId="1151975853" sldId="276"/>
        </pc:sldMkLst>
        <pc:spChg chg="del">
          <ac:chgData name="Raul Glasinovic" userId="ee5f766e-7e18-4441-8d13-1d8d8b102d5e" providerId="ADAL" clId="{826C77E4-F7E9-4A71-8E1F-06EF8922DB1B}" dt="2020-04-03T16:06:59.716" v="1235" actId="931"/>
          <ac:spMkLst>
            <pc:docMk/>
            <pc:sldMk cId="1151975853" sldId="276"/>
            <ac:spMk id="2" creationId="{6BA15D8A-276A-4755-9B45-072840F6555C}"/>
          </ac:spMkLst>
        </pc:spChg>
        <pc:spChg chg="del">
          <ac:chgData name="Raul Glasinovic" userId="ee5f766e-7e18-4441-8d13-1d8d8b102d5e" providerId="ADAL" clId="{826C77E4-F7E9-4A71-8E1F-06EF8922DB1B}" dt="2020-04-03T16:08:46.559" v="1264" actId="478"/>
          <ac:spMkLst>
            <pc:docMk/>
            <pc:sldMk cId="1151975853" sldId="276"/>
            <ac:spMk id="3" creationId="{BBBADF08-4C52-4A43-B5E6-81541E7647DB}"/>
          </ac:spMkLst>
        </pc:spChg>
        <pc:spChg chg="del">
          <ac:chgData name="Raul Glasinovic" userId="ee5f766e-7e18-4441-8d13-1d8d8b102d5e" providerId="ADAL" clId="{826C77E4-F7E9-4A71-8E1F-06EF8922DB1B}" dt="2020-04-03T16:08:46.559" v="1264" actId="478"/>
          <ac:spMkLst>
            <pc:docMk/>
            <pc:sldMk cId="1151975853" sldId="276"/>
            <ac:spMk id="4" creationId="{36E1A72B-9015-434F-88DA-E3B3D073BB31}"/>
          </ac:spMkLst>
        </pc:spChg>
        <pc:spChg chg="mod">
          <ac:chgData name="Raul Glasinovic" userId="ee5f766e-7e18-4441-8d13-1d8d8b102d5e" providerId="ADAL" clId="{826C77E4-F7E9-4A71-8E1F-06EF8922DB1B}" dt="2020-04-03T16:11:10.857" v="1419" actId="20577"/>
          <ac:spMkLst>
            <pc:docMk/>
            <pc:sldMk cId="1151975853" sldId="276"/>
            <ac:spMk id="5" creationId="{26084BD9-4E27-4B55-98E4-3E80C2A75A7A}"/>
          </ac:spMkLst>
        </pc:spChg>
        <pc:spChg chg="add del">
          <ac:chgData name="Raul Glasinovic" userId="ee5f766e-7e18-4441-8d13-1d8d8b102d5e" providerId="ADAL" clId="{826C77E4-F7E9-4A71-8E1F-06EF8922DB1B}" dt="2020-04-03T17:59:24.524" v="1790" actId="478"/>
          <ac:spMkLst>
            <pc:docMk/>
            <pc:sldMk cId="1151975853" sldId="276"/>
            <ac:spMk id="8" creationId="{698A4FA1-8276-44A9-956D-F6628DA12106}"/>
          </ac:spMkLst>
        </pc:spChg>
        <pc:spChg chg="add del">
          <ac:chgData name="Raul Glasinovic" userId="ee5f766e-7e18-4441-8d13-1d8d8b102d5e" providerId="ADAL" clId="{826C77E4-F7E9-4A71-8E1F-06EF8922DB1B}" dt="2020-04-03T17:59:24.524" v="1790" actId="478"/>
          <ac:spMkLst>
            <pc:docMk/>
            <pc:sldMk cId="1151975853" sldId="276"/>
            <ac:spMk id="9" creationId="{FECC00E7-72B3-41B3-A997-E47CB847554E}"/>
          </ac:spMkLst>
        </pc:spChg>
        <pc:spChg chg="add del">
          <ac:chgData name="Raul Glasinovic" userId="ee5f766e-7e18-4441-8d13-1d8d8b102d5e" providerId="ADAL" clId="{826C77E4-F7E9-4A71-8E1F-06EF8922DB1B}" dt="2020-04-03T18:03:52.994" v="1928" actId="478"/>
          <ac:spMkLst>
            <pc:docMk/>
            <pc:sldMk cId="1151975853" sldId="276"/>
            <ac:spMk id="10" creationId="{AD77DEF6-64D1-4482-8DE6-36A77F311003}"/>
          </ac:spMkLst>
        </pc:spChg>
        <pc:spChg chg="add del">
          <ac:chgData name="Raul Glasinovic" userId="ee5f766e-7e18-4441-8d13-1d8d8b102d5e" providerId="ADAL" clId="{826C77E4-F7E9-4A71-8E1F-06EF8922DB1B}" dt="2020-04-03T18:03:52.994" v="1928" actId="478"/>
          <ac:spMkLst>
            <pc:docMk/>
            <pc:sldMk cId="1151975853" sldId="276"/>
            <ac:spMk id="11" creationId="{042A598C-F4E1-4951-B28B-B9280573C188}"/>
          </ac:spMkLst>
        </pc:spChg>
        <pc:spChg chg="add del">
          <ac:chgData name="Raul Glasinovic" userId="ee5f766e-7e18-4441-8d13-1d8d8b102d5e" providerId="ADAL" clId="{826C77E4-F7E9-4A71-8E1F-06EF8922DB1B}" dt="2020-04-03T18:03:52.994" v="1928" actId="478"/>
          <ac:spMkLst>
            <pc:docMk/>
            <pc:sldMk cId="1151975853" sldId="276"/>
            <ac:spMk id="12" creationId="{7D3CCE88-D537-415F-B1E5-28F6F5B7A597}"/>
          </ac:spMkLst>
        </pc:spChg>
        <pc:spChg chg="add del">
          <ac:chgData name="Raul Glasinovic" userId="ee5f766e-7e18-4441-8d13-1d8d8b102d5e" providerId="ADAL" clId="{826C77E4-F7E9-4A71-8E1F-06EF8922DB1B}" dt="2020-04-03T18:03:52.994" v="1928" actId="478"/>
          <ac:spMkLst>
            <pc:docMk/>
            <pc:sldMk cId="1151975853" sldId="276"/>
            <ac:spMk id="13" creationId="{AF761F1E-1873-4D95-BBD9-5C247CD6798F}"/>
          </ac:spMkLst>
        </pc:spChg>
        <pc:spChg chg="add del">
          <ac:chgData name="Raul Glasinovic" userId="ee5f766e-7e18-4441-8d13-1d8d8b102d5e" providerId="ADAL" clId="{826C77E4-F7E9-4A71-8E1F-06EF8922DB1B}" dt="2020-04-03T18:03:52.994" v="1928" actId="478"/>
          <ac:spMkLst>
            <pc:docMk/>
            <pc:sldMk cId="1151975853" sldId="276"/>
            <ac:spMk id="14" creationId="{F79DD1A3-3902-42EE-83D5-EBFA581DEE61}"/>
          </ac:spMkLst>
        </pc:spChg>
        <pc:spChg chg="add del">
          <ac:chgData name="Raul Glasinovic" userId="ee5f766e-7e18-4441-8d13-1d8d8b102d5e" providerId="ADAL" clId="{826C77E4-F7E9-4A71-8E1F-06EF8922DB1B}" dt="2020-04-03T18:03:52.994" v="1928" actId="478"/>
          <ac:spMkLst>
            <pc:docMk/>
            <pc:sldMk cId="1151975853" sldId="276"/>
            <ac:spMk id="15" creationId="{05C4678D-D23A-4098-848D-B2029851B1B7}"/>
          </ac:spMkLst>
        </pc:spChg>
        <pc:spChg chg="add del">
          <ac:chgData name="Raul Glasinovic" userId="ee5f766e-7e18-4441-8d13-1d8d8b102d5e" providerId="ADAL" clId="{826C77E4-F7E9-4A71-8E1F-06EF8922DB1B}" dt="2020-04-03T18:03:52.994" v="1928" actId="478"/>
          <ac:spMkLst>
            <pc:docMk/>
            <pc:sldMk cId="1151975853" sldId="276"/>
            <ac:spMk id="16" creationId="{F8C423AB-E88D-4E6D-9E30-EAF2E0A3E957}"/>
          </ac:spMkLst>
        </pc:spChg>
        <pc:spChg chg="add del">
          <ac:chgData name="Raul Glasinovic" userId="ee5f766e-7e18-4441-8d13-1d8d8b102d5e" providerId="ADAL" clId="{826C77E4-F7E9-4A71-8E1F-06EF8922DB1B}" dt="2020-04-03T18:03:52.994" v="1928" actId="478"/>
          <ac:spMkLst>
            <pc:docMk/>
            <pc:sldMk cId="1151975853" sldId="276"/>
            <ac:spMk id="17" creationId="{B14CC964-D707-4DB9-8B8C-9EA0E8DD322E}"/>
          </ac:spMkLst>
        </pc:spChg>
        <pc:spChg chg="add del">
          <ac:chgData name="Raul Glasinovic" userId="ee5f766e-7e18-4441-8d13-1d8d8b102d5e" providerId="ADAL" clId="{826C77E4-F7E9-4A71-8E1F-06EF8922DB1B}" dt="2020-04-03T18:03:52.994" v="1928" actId="478"/>
          <ac:spMkLst>
            <pc:docMk/>
            <pc:sldMk cId="1151975853" sldId="276"/>
            <ac:spMk id="18" creationId="{4D80BE0A-BE8C-41EE-A789-51D6D97A5B08}"/>
          </ac:spMkLst>
        </pc:spChg>
        <pc:spChg chg="add">
          <ac:chgData name="Raul Glasinovic" userId="ee5f766e-7e18-4441-8d13-1d8d8b102d5e" providerId="ADAL" clId="{826C77E4-F7E9-4A71-8E1F-06EF8922DB1B}" dt="2020-04-03T16:23:22.542" v="1595"/>
          <ac:spMkLst>
            <pc:docMk/>
            <pc:sldMk cId="1151975853" sldId="276"/>
            <ac:spMk id="19" creationId="{07FDD5E5-E7B0-4B32-9655-78BB1F9ED96B}"/>
          </ac:spMkLst>
        </pc:spChg>
        <pc:spChg chg="add">
          <ac:chgData name="Raul Glasinovic" userId="ee5f766e-7e18-4441-8d13-1d8d8b102d5e" providerId="ADAL" clId="{826C77E4-F7E9-4A71-8E1F-06EF8922DB1B}" dt="2020-04-03T16:23:22.542" v="1595"/>
          <ac:spMkLst>
            <pc:docMk/>
            <pc:sldMk cId="1151975853" sldId="276"/>
            <ac:spMk id="20" creationId="{7785E6C9-195D-40B1-AF2D-5D409E6BAF21}"/>
          </ac:spMkLst>
        </pc:spChg>
        <pc:spChg chg="add mod">
          <ac:chgData name="Raul Glasinovic" userId="ee5f766e-7e18-4441-8d13-1d8d8b102d5e" providerId="ADAL" clId="{826C77E4-F7E9-4A71-8E1F-06EF8922DB1B}" dt="2020-04-03T16:23:30.756" v="1597" actId="108"/>
          <ac:spMkLst>
            <pc:docMk/>
            <pc:sldMk cId="1151975853" sldId="276"/>
            <ac:spMk id="21" creationId="{33A0BCE1-2E63-40CB-891E-2A26CAE16149}"/>
          </ac:spMkLst>
        </pc:spChg>
        <pc:spChg chg="add mod">
          <ac:chgData name="Raul Glasinovic" userId="ee5f766e-7e18-4441-8d13-1d8d8b102d5e" providerId="ADAL" clId="{826C77E4-F7E9-4A71-8E1F-06EF8922DB1B}" dt="2020-04-03T16:23:27.203" v="1596" actId="108"/>
          <ac:spMkLst>
            <pc:docMk/>
            <pc:sldMk cId="1151975853" sldId="276"/>
            <ac:spMk id="22" creationId="{A7E77BDB-E57A-4C5D-81DF-9D2ACAF9C96F}"/>
          </ac:spMkLst>
        </pc:spChg>
        <pc:spChg chg="add del mod">
          <ac:chgData name="Raul Glasinovic" userId="ee5f766e-7e18-4441-8d13-1d8d8b102d5e" providerId="ADAL" clId="{826C77E4-F7E9-4A71-8E1F-06EF8922DB1B}" dt="2020-04-03T17:59:26.636" v="1791" actId="478"/>
          <ac:spMkLst>
            <pc:docMk/>
            <pc:sldMk cId="1151975853" sldId="276"/>
            <ac:spMk id="24" creationId="{16631CED-3F03-442D-9810-71FD2151050B}"/>
          </ac:spMkLst>
        </pc:spChg>
        <pc:spChg chg="add del mod">
          <ac:chgData name="Raul Glasinovic" userId="ee5f766e-7e18-4441-8d13-1d8d8b102d5e" providerId="ADAL" clId="{826C77E4-F7E9-4A71-8E1F-06EF8922DB1B}" dt="2020-04-03T17:59:26.636" v="1791" actId="478"/>
          <ac:spMkLst>
            <pc:docMk/>
            <pc:sldMk cId="1151975853" sldId="276"/>
            <ac:spMk id="26" creationId="{0BBBE900-77BA-484C-8CF1-EAD5105B990E}"/>
          </ac:spMkLst>
        </pc:spChg>
        <pc:spChg chg="add">
          <ac:chgData name="Raul Glasinovic" userId="ee5f766e-7e18-4441-8d13-1d8d8b102d5e" providerId="ADAL" clId="{826C77E4-F7E9-4A71-8E1F-06EF8922DB1B}" dt="2020-04-03T17:59:28.154" v="1792"/>
          <ac:spMkLst>
            <pc:docMk/>
            <pc:sldMk cId="1151975853" sldId="276"/>
            <ac:spMk id="27" creationId="{EB0EFC6A-0833-4127-B6EF-EE9F195437C8}"/>
          </ac:spMkLst>
        </pc:spChg>
        <pc:spChg chg="add">
          <ac:chgData name="Raul Glasinovic" userId="ee5f766e-7e18-4441-8d13-1d8d8b102d5e" providerId="ADAL" clId="{826C77E4-F7E9-4A71-8E1F-06EF8922DB1B}" dt="2020-04-03T17:59:28.154" v="1792"/>
          <ac:spMkLst>
            <pc:docMk/>
            <pc:sldMk cId="1151975853" sldId="276"/>
            <ac:spMk id="28" creationId="{69AFB4B8-52F3-49C2-BB1B-946B0DA8B8A7}"/>
          </ac:spMkLst>
        </pc:spChg>
        <pc:spChg chg="add">
          <ac:chgData name="Raul Glasinovic" userId="ee5f766e-7e18-4441-8d13-1d8d8b102d5e" providerId="ADAL" clId="{826C77E4-F7E9-4A71-8E1F-06EF8922DB1B}" dt="2020-04-03T18:03:53.858" v="1929"/>
          <ac:spMkLst>
            <pc:docMk/>
            <pc:sldMk cId="1151975853" sldId="276"/>
            <ac:spMk id="29" creationId="{0E069B6F-2F3C-4616-88E6-7F434F48EA89}"/>
          </ac:spMkLst>
        </pc:spChg>
        <pc:spChg chg="add">
          <ac:chgData name="Raul Glasinovic" userId="ee5f766e-7e18-4441-8d13-1d8d8b102d5e" providerId="ADAL" clId="{826C77E4-F7E9-4A71-8E1F-06EF8922DB1B}" dt="2020-04-03T18:03:53.858" v="1929"/>
          <ac:spMkLst>
            <pc:docMk/>
            <pc:sldMk cId="1151975853" sldId="276"/>
            <ac:spMk id="30" creationId="{2BA1AB99-54E3-4DE2-B109-2AFD09D613E0}"/>
          </ac:spMkLst>
        </pc:spChg>
        <pc:spChg chg="add">
          <ac:chgData name="Raul Glasinovic" userId="ee5f766e-7e18-4441-8d13-1d8d8b102d5e" providerId="ADAL" clId="{826C77E4-F7E9-4A71-8E1F-06EF8922DB1B}" dt="2020-04-03T18:03:53.858" v="1929"/>
          <ac:spMkLst>
            <pc:docMk/>
            <pc:sldMk cId="1151975853" sldId="276"/>
            <ac:spMk id="31" creationId="{F7DED28C-ACA8-4EE5-ABB1-28DEE92FCED1}"/>
          </ac:spMkLst>
        </pc:spChg>
        <pc:spChg chg="add">
          <ac:chgData name="Raul Glasinovic" userId="ee5f766e-7e18-4441-8d13-1d8d8b102d5e" providerId="ADAL" clId="{826C77E4-F7E9-4A71-8E1F-06EF8922DB1B}" dt="2020-04-03T18:03:53.858" v="1929"/>
          <ac:spMkLst>
            <pc:docMk/>
            <pc:sldMk cId="1151975853" sldId="276"/>
            <ac:spMk id="32" creationId="{20DDAA03-7FF2-4EF6-9A54-634BEE3CED33}"/>
          </ac:spMkLst>
        </pc:spChg>
        <pc:spChg chg="add">
          <ac:chgData name="Raul Glasinovic" userId="ee5f766e-7e18-4441-8d13-1d8d8b102d5e" providerId="ADAL" clId="{826C77E4-F7E9-4A71-8E1F-06EF8922DB1B}" dt="2020-04-03T18:03:53.858" v="1929"/>
          <ac:spMkLst>
            <pc:docMk/>
            <pc:sldMk cId="1151975853" sldId="276"/>
            <ac:spMk id="33" creationId="{40C33841-8000-42E6-8B63-88BA00566145}"/>
          </ac:spMkLst>
        </pc:spChg>
        <pc:spChg chg="add">
          <ac:chgData name="Raul Glasinovic" userId="ee5f766e-7e18-4441-8d13-1d8d8b102d5e" providerId="ADAL" clId="{826C77E4-F7E9-4A71-8E1F-06EF8922DB1B}" dt="2020-04-03T18:03:53.858" v="1929"/>
          <ac:spMkLst>
            <pc:docMk/>
            <pc:sldMk cId="1151975853" sldId="276"/>
            <ac:spMk id="34" creationId="{6A6F3FA1-CEFD-498C-979D-9A38406EB129}"/>
          </ac:spMkLst>
        </pc:spChg>
        <pc:spChg chg="add">
          <ac:chgData name="Raul Glasinovic" userId="ee5f766e-7e18-4441-8d13-1d8d8b102d5e" providerId="ADAL" clId="{826C77E4-F7E9-4A71-8E1F-06EF8922DB1B}" dt="2020-04-03T18:03:53.858" v="1929"/>
          <ac:spMkLst>
            <pc:docMk/>
            <pc:sldMk cId="1151975853" sldId="276"/>
            <ac:spMk id="35" creationId="{DD7E5E3B-CE10-42FB-841D-A02B54ED0196}"/>
          </ac:spMkLst>
        </pc:spChg>
        <pc:spChg chg="add">
          <ac:chgData name="Raul Glasinovic" userId="ee5f766e-7e18-4441-8d13-1d8d8b102d5e" providerId="ADAL" clId="{826C77E4-F7E9-4A71-8E1F-06EF8922DB1B}" dt="2020-04-03T18:03:53.858" v="1929"/>
          <ac:spMkLst>
            <pc:docMk/>
            <pc:sldMk cId="1151975853" sldId="276"/>
            <ac:spMk id="36" creationId="{E9B4E590-FEEA-448A-9E61-B36B6834373C}"/>
          </ac:spMkLst>
        </pc:spChg>
        <pc:spChg chg="add">
          <ac:chgData name="Raul Glasinovic" userId="ee5f766e-7e18-4441-8d13-1d8d8b102d5e" providerId="ADAL" clId="{826C77E4-F7E9-4A71-8E1F-06EF8922DB1B}" dt="2020-04-03T18:03:53.858" v="1929"/>
          <ac:spMkLst>
            <pc:docMk/>
            <pc:sldMk cId="1151975853" sldId="276"/>
            <ac:spMk id="37" creationId="{F0553E0E-24A8-4B18-B67E-A9713484F729}"/>
          </ac:spMkLst>
        </pc:spChg>
        <pc:picChg chg="add mod">
          <ac:chgData name="Raul Glasinovic" userId="ee5f766e-7e18-4441-8d13-1d8d8b102d5e" providerId="ADAL" clId="{826C77E4-F7E9-4A71-8E1F-06EF8922DB1B}" dt="2020-04-03T16:06:59.716" v="1235" actId="931"/>
          <ac:picMkLst>
            <pc:docMk/>
            <pc:sldMk cId="1151975853" sldId="276"/>
            <ac:picMk id="7" creationId="{2C1E4EF4-7FB6-46C3-910C-451EC630B76B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3:58.474" v="1931"/>
        <pc:sldMkLst>
          <pc:docMk/>
          <pc:sldMk cId="1482297703" sldId="277"/>
        </pc:sldMkLst>
        <pc:spChg chg="del">
          <ac:chgData name="Raul Glasinovic" userId="ee5f766e-7e18-4441-8d13-1d8d8b102d5e" providerId="ADAL" clId="{826C77E4-F7E9-4A71-8E1F-06EF8922DB1B}" dt="2020-04-03T16:07:15.186" v="1237" actId="931"/>
          <ac:spMkLst>
            <pc:docMk/>
            <pc:sldMk cId="1482297703" sldId="277"/>
            <ac:spMk id="2" creationId="{349E7B65-6D80-4760-85C6-CE85747AAEF2}"/>
          </ac:spMkLst>
        </pc:spChg>
        <pc:spChg chg="del">
          <ac:chgData name="Raul Glasinovic" userId="ee5f766e-7e18-4441-8d13-1d8d8b102d5e" providerId="ADAL" clId="{826C77E4-F7E9-4A71-8E1F-06EF8922DB1B}" dt="2020-04-03T16:08:50.543" v="1266" actId="478"/>
          <ac:spMkLst>
            <pc:docMk/>
            <pc:sldMk cId="1482297703" sldId="277"/>
            <ac:spMk id="3" creationId="{9F2FBF4E-5B4F-4DEF-A2EA-F76788C5C6DC}"/>
          </ac:spMkLst>
        </pc:spChg>
        <pc:spChg chg="del">
          <ac:chgData name="Raul Glasinovic" userId="ee5f766e-7e18-4441-8d13-1d8d8b102d5e" providerId="ADAL" clId="{826C77E4-F7E9-4A71-8E1F-06EF8922DB1B}" dt="2020-04-03T16:08:50.543" v="1266" actId="478"/>
          <ac:spMkLst>
            <pc:docMk/>
            <pc:sldMk cId="1482297703" sldId="277"/>
            <ac:spMk id="4" creationId="{8775A912-5ABF-4C13-B609-FF35BCB576B8}"/>
          </ac:spMkLst>
        </pc:spChg>
        <pc:spChg chg="mod">
          <ac:chgData name="Raul Glasinovic" userId="ee5f766e-7e18-4441-8d13-1d8d8b102d5e" providerId="ADAL" clId="{826C77E4-F7E9-4A71-8E1F-06EF8922DB1B}" dt="2020-04-03T16:11:24.930" v="1443" actId="20577"/>
          <ac:spMkLst>
            <pc:docMk/>
            <pc:sldMk cId="1482297703" sldId="277"/>
            <ac:spMk id="5" creationId="{616F7B0F-CC70-4E89-B101-0126C752FFC3}"/>
          </ac:spMkLst>
        </pc:spChg>
        <pc:spChg chg="add del">
          <ac:chgData name="Raul Glasinovic" userId="ee5f766e-7e18-4441-8d13-1d8d8b102d5e" providerId="ADAL" clId="{826C77E4-F7E9-4A71-8E1F-06EF8922DB1B}" dt="2020-04-03T17:59:18.386" v="1788" actId="478"/>
          <ac:spMkLst>
            <pc:docMk/>
            <pc:sldMk cId="1482297703" sldId="277"/>
            <ac:spMk id="8" creationId="{BF10A716-6FCF-4C34-B274-0D013D51FEA2}"/>
          </ac:spMkLst>
        </pc:spChg>
        <pc:spChg chg="add del mod">
          <ac:chgData name="Raul Glasinovic" userId="ee5f766e-7e18-4441-8d13-1d8d8b102d5e" providerId="ADAL" clId="{826C77E4-F7E9-4A71-8E1F-06EF8922DB1B}" dt="2020-04-03T17:59:18.386" v="1788" actId="478"/>
          <ac:spMkLst>
            <pc:docMk/>
            <pc:sldMk cId="1482297703" sldId="277"/>
            <ac:spMk id="9" creationId="{A3188764-68FA-4E02-BE96-0BC04EBE1B35}"/>
          </ac:spMkLst>
        </pc:spChg>
        <pc:spChg chg="add del">
          <ac:chgData name="Raul Glasinovic" userId="ee5f766e-7e18-4441-8d13-1d8d8b102d5e" providerId="ADAL" clId="{826C77E4-F7E9-4A71-8E1F-06EF8922DB1B}" dt="2020-04-03T18:03:57.703" v="1930" actId="478"/>
          <ac:spMkLst>
            <pc:docMk/>
            <pc:sldMk cId="1482297703" sldId="277"/>
            <ac:spMk id="10" creationId="{5875F001-7AED-4049-B557-5538F2F4AB6E}"/>
          </ac:spMkLst>
        </pc:spChg>
        <pc:spChg chg="add del">
          <ac:chgData name="Raul Glasinovic" userId="ee5f766e-7e18-4441-8d13-1d8d8b102d5e" providerId="ADAL" clId="{826C77E4-F7E9-4A71-8E1F-06EF8922DB1B}" dt="2020-04-03T18:03:57.703" v="1930" actId="478"/>
          <ac:spMkLst>
            <pc:docMk/>
            <pc:sldMk cId="1482297703" sldId="277"/>
            <ac:spMk id="11" creationId="{AC1C298B-57F3-4B04-91F1-2FD9C830EE63}"/>
          </ac:spMkLst>
        </pc:spChg>
        <pc:spChg chg="add del">
          <ac:chgData name="Raul Glasinovic" userId="ee5f766e-7e18-4441-8d13-1d8d8b102d5e" providerId="ADAL" clId="{826C77E4-F7E9-4A71-8E1F-06EF8922DB1B}" dt="2020-04-03T18:03:57.703" v="1930" actId="478"/>
          <ac:spMkLst>
            <pc:docMk/>
            <pc:sldMk cId="1482297703" sldId="277"/>
            <ac:spMk id="12" creationId="{A7CD4FAF-607C-46A4-91B2-751C4E46E55E}"/>
          </ac:spMkLst>
        </pc:spChg>
        <pc:spChg chg="add del">
          <ac:chgData name="Raul Glasinovic" userId="ee5f766e-7e18-4441-8d13-1d8d8b102d5e" providerId="ADAL" clId="{826C77E4-F7E9-4A71-8E1F-06EF8922DB1B}" dt="2020-04-03T18:03:57.703" v="1930" actId="478"/>
          <ac:spMkLst>
            <pc:docMk/>
            <pc:sldMk cId="1482297703" sldId="277"/>
            <ac:spMk id="13" creationId="{DCAED452-2C32-4451-BF6F-98686C64F649}"/>
          </ac:spMkLst>
        </pc:spChg>
        <pc:spChg chg="add del">
          <ac:chgData name="Raul Glasinovic" userId="ee5f766e-7e18-4441-8d13-1d8d8b102d5e" providerId="ADAL" clId="{826C77E4-F7E9-4A71-8E1F-06EF8922DB1B}" dt="2020-04-03T18:03:57.703" v="1930" actId="478"/>
          <ac:spMkLst>
            <pc:docMk/>
            <pc:sldMk cId="1482297703" sldId="277"/>
            <ac:spMk id="14" creationId="{5EF23CCA-E8CB-4F2D-82F2-D12C4B3E5804}"/>
          </ac:spMkLst>
        </pc:spChg>
        <pc:spChg chg="add del">
          <ac:chgData name="Raul Glasinovic" userId="ee5f766e-7e18-4441-8d13-1d8d8b102d5e" providerId="ADAL" clId="{826C77E4-F7E9-4A71-8E1F-06EF8922DB1B}" dt="2020-04-03T18:03:57.703" v="1930" actId="478"/>
          <ac:spMkLst>
            <pc:docMk/>
            <pc:sldMk cId="1482297703" sldId="277"/>
            <ac:spMk id="15" creationId="{F3CF57F6-0141-4891-BC80-96099FF07E77}"/>
          </ac:spMkLst>
        </pc:spChg>
        <pc:spChg chg="add del">
          <ac:chgData name="Raul Glasinovic" userId="ee5f766e-7e18-4441-8d13-1d8d8b102d5e" providerId="ADAL" clId="{826C77E4-F7E9-4A71-8E1F-06EF8922DB1B}" dt="2020-04-03T18:03:57.703" v="1930" actId="478"/>
          <ac:spMkLst>
            <pc:docMk/>
            <pc:sldMk cId="1482297703" sldId="277"/>
            <ac:spMk id="16" creationId="{DAB80917-D2D1-466A-8236-B83A1B15146A}"/>
          </ac:spMkLst>
        </pc:spChg>
        <pc:spChg chg="add del">
          <ac:chgData name="Raul Glasinovic" userId="ee5f766e-7e18-4441-8d13-1d8d8b102d5e" providerId="ADAL" clId="{826C77E4-F7E9-4A71-8E1F-06EF8922DB1B}" dt="2020-04-03T18:03:57.703" v="1930" actId="478"/>
          <ac:spMkLst>
            <pc:docMk/>
            <pc:sldMk cId="1482297703" sldId="277"/>
            <ac:spMk id="17" creationId="{27317626-5806-468D-9F86-021108648669}"/>
          </ac:spMkLst>
        </pc:spChg>
        <pc:spChg chg="add del">
          <ac:chgData name="Raul Glasinovic" userId="ee5f766e-7e18-4441-8d13-1d8d8b102d5e" providerId="ADAL" clId="{826C77E4-F7E9-4A71-8E1F-06EF8922DB1B}" dt="2020-04-03T18:03:57.703" v="1930" actId="478"/>
          <ac:spMkLst>
            <pc:docMk/>
            <pc:sldMk cId="1482297703" sldId="277"/>
            <ac:spMk id="18" creationId="{7131F876-B181-43FA-B45A-F912B9C4B549}"/>
          </ac:spMkLst>
        </pc:spChg>
        <pc:spChg chg="add">
          <ac:chgData name="Raul Glasinovic" userId="ee5f766e-7e18-4441-8d13-1d8d8b102d5e" providerId="ADAL" clId="{826C77E4-F7E9-4A71-8E1F-06EF8922DB1B}" dt="2020-04-03T16:23:34.247" v="1598"/>
          <ac:spMkLst>
            <pc:docMk/>
            <pc:sldMk cId="1482297703" sldId="277"/>
            <ac:spMk id="19" creationId="{DE4627BA-2BBB-4C59-9C82-674DE54C8232}"/>
          </ac:spMkLst>
        </pc:spChg>
        <pc:spChg chg="add">
          <ac:chgData name="Raul Glasinovic" userId="ee5f766e-7e18-4441-8d13-1d8d8b102d5e" providerId="ADAL" clId="{826C77E4-F7E9-4A71-8E1F-06EF8922DB1B}" dt="2020-04-03T16:23:34.247" v="1598"/>
          <ac:spMkLst>
            <pc:docMk/>
            <pc:sldMk cId="1482297703" sldId="277"/>
            <ac:spMk id="20" creationId="{4AA7A327-004C-4CE5-9D1F-27CE751525D3}"/>
          </ac:spMkLst>
        </pc:spChg>
        <pc:spChg chg="add">
          <ac:chgData name="Raul Glasinovic" userId="ee5f766e-7e18-4441-8d13-1d8d8b102d5e" providerId="ADAL" clId="{826C77E4-F7E9-4A71-8E1F-06EF8922DB1B}" dt="2020-04-03T16:23:34.247" v="1598"/>
          <ac:spMkLst>
            <pc:docMk/>
            <pc:sldMk cId="1482297703" sldId="277"/>
            <ac:spMk id="21" creationId="{5D9E478F-27CD-4314-BB19-637A611AE7BB}"/>
          </ac:spMkLst>
        </pc:spChg>
        <pc:spChg chg="add">
          <ac:chgData name="Raul Glasinovic" userId="ee5f766e-7e18-4441-8d13-1d8d8b102d5e" providerId="ADAL" clId="{826C77E4-F7E9-4A71-8E1F-06EF8922DB1B}" dt="2020-04-03T16:23:34.247" v="1598"/>
          <ac:spMkLst>
            <pc:docMk/>
            <pc:sldMk cId="1482297703" sldId="277"/>
            <ac:spMk id="22" creationId="{B9BB2119-3B01-414A-9FAA-9F5EFBB66008}"/>
          </ac:spMkLst>
        </pc:spChg>
        <pc:spChg chg="add del mod">
          <ac:chgData name="Raul Glasinovic" userId="ee5f766e-7e18-4441-8d13-1d8d8b102d5e" providerId="ADAL" clId="{826C77E4-F7E9-4A71-8E1F-06EF8922DB1B}" dt="2020-04-03T17:59:20.313" v="1789" actId="478"/>
          <ac:spMkLst>
            <pc:docMk/>
            <pc:sldMk cId="1482297703" sldId="277"/>
            <ac:spMk id="24" creationId="{A39D01B3-DD49-4745-9C0D-9C81D00BA9FF}"/>
          </ac:spMkLst>
        </pc:spChg>
        <pc:spChg chg="add del mod">
          <ac:chgData name="Raul Glasinovic" userId="ee5f766e-7e18-4441-8d13-1d8d8b102d5e" providerId="ADAL" clId="{826C77E4-F7E9-4A71-8E1F-06EF8922DB1B}" dt="2020-04-03T17:59:20.313" v="1789" actId="478"/>
          <ac:spMkLst>
            <pc:docMk/>
            <pc:sldMk cId="1482297703" sldId="277"/>
            <ac:spMk id="26" creationId="{D809465C-88BC-46B2-890E-5FC17114E9D7}"/>
          </ac:spMkLst>
        </pc:spChg>
        <pc:spChg chg="add">
          <ac:chgData name="Raul Glasinovic" userId="ee5f766e-7e18-4441-8d13-1d8d8b102d5e" providerId="ADAL" clId="{826C77E4-F7E9-4A71-8E1F-06EF8922DB1B}" dt="2020-04-03T18:03:58.474" v="1931"/>
          <ac:spMkLst>
            <pc:docMk/>
            <pc:sldMk cId="1482297703" sldId="277"/>
            <ac:spMk id="27" creationId="{BD4BBA54-5F8B-4FE4-83F6-EF71B74E28EF}"/>
          </ac:spMkLst>
        </pc:spChg>
        <pc:spChg chg="add">
          <ac:chgData name="Raul Glasinovic" userId="ee5f766e-7e18-4441-8d13-1d8d8b102d5e" providerId="ADAL" clId="{826C77E4-F7E9-4A71-8E1F-06EF8922DB1B}" dt="2020-04-03T18:03:58.474" v="1931"/>
          <ac:spMkLst>
            <pc:docMk/>
            <pc:sldMk cId="1482297703" sldId="277"/>
            <ac:spMk id="28" creationId="{FA7BA2F5-FA7C-49AC-B1C6-9900A4998AF0}"/>
          </ac:spMkLst>
        </pc:spChg>
        <pc:spChg chg="add">
          <ac:chgData name="Raul Glasinovic" userId="ee5f766e-7e18-4441-8d13-1d8d8b102d5e" providerId="ADAL" clId="{826C77E4-F7E9-4A71-8E1F-06EF8922DB1B}" dt="2020-04-03T18:03:58.474" v="1931"/>
          <ac:spMkLst>
            <pc:docMk/>
            <pc:sldMk cId="1482297703" sldId="277"/>
            <ac:spMk id="29" creationId="{FDBFACE0-E35F-4E8E-9D42-BF2DAE135822}"/>
          </ac:spMkLst>
        </pc:spChg>
        <pc:spChg chg="add">
          <ac:chgData name="Raul Glasinovic" userId="ee5f766e-7e18-4441-8d13-1d8d8b102d5e" providerId="ADAL" clId="{826C77E4-F7E9-4A71-8E1F-06EF8922DB1B}" dt="2020-04-03T18:03:58.474" v="1931"/>
          <ac:spMkLst>
            <pc:docMk/>
            <pc:sldMk cId="1482297703" sldId="277"/>
            <ac:spMk id="30" creationId="{3A83DE4D-1181-4089-9B15-5140D824D5D7}"/>
          </ac:spMkLst>
        </pc:spChg>
        <pc:spChg chg="add">
          <ac:chgData name="Raul Glasinovic" userId="ee5f766e-7e18-4441-8d13-1d8d8b102d5e" providerId="ADAL" clId="{826C77E4-F7E9-4A71-8E1F-06EF8922DB1B}" dt="2020-04-03T18:03:58.474" v="1931"/>
          <ac:spMkLst>
            <pc:docMk/>
            <pc:sldMk cId="1482297703" sldId="277"/>
            <ac:spMk id="31" creationId="{8B658969-0A03-4029-BEE2-451D48B16566}"/>
          </ac:spMkLst>
        </pc:spChg>
        <pc:spChg chg="add">
          <ac:chgData name="Raul Glasinovic" userId="ee5f766e-7e18-4441-8d13-1d8d8b102d5e" providerId="ADAL" clId="{826C77E4-F7E9-4A71-8E1F-06EF8922DB1B}" dt="2020-04-03T18:03:58.474" v="1931"/>
          <ac:spMkLst>
            <pc:docMk/>
            <pc:sldMk cId="1482297703" sldId="277"/>
            <ac:spMk id="32" creationId="{DF2D4EC3-E037-415A-8A0A-76107EEE58BC}"/>
          </ac:spMkLst>
        </pc:spChg>
        <pc:spChg chg="add">
          <ac:chgData name="Raul Glasinovic" userId="ee5f766e-7e18-4441-8d13-1d8d8b102d5e" providerId="ADAL" clId="{826C77E4-F7E9-4A71-8E1F-06EF8922DB1B}" dt="2020-04-03T18:03:58.474" v="1931"/>
          <ac:spMkLst>
            <pc:docMk/>
            <pc:sldMk cId="1482297703" sldId="277"/>
            <ac:spMk id="33" creationId="{83EF8F01-4B54-4B39-822A-A806D37D0A4F}"/>
          </ac:spMkLst>
        </pc:spChg>
        <pc:spChg chg="add">
          <ac:chgData name="Raul Glasinovic" userId="ee5f766e-7e18-4441-8d13-1d8d8b102d5e" providerId="ADAL" clId="{826C77E4-F7E9-4A71-8E1F-06EF8922DB1B}" dt="2020-04-03T18:03:58.474" v="1931"/>
          <ac:spMkLst>
            <pc:docMk/>
            <pc:sldMk cId="1482297703" sldId="277"/>
            <ac:spMk id="34" creationId="{217C6773-1144-4E6E-AF77-C670D63A938E}"/>
          </ac:spMkLst>
        </pc:spChg>
        <pc:spChg chg="add">
          <ac:chgData name="Raul Glasinovic" userId="ee5f766e-7e18-4441-8d13-1d8d8b102d5e" providerId="ADAL" clId="{826C77E4-F7E9-4A71-8E1F-06EF8922DB1B}" dt="2020-04-03T18:03:58.474" v="1931"/>
          <ac:spMkLst>
            <pc:docMk/>
            <pc:sldMk cId="1482297703" sldId="277"/>
            <ac:spMk id="35" creationId="{B8959CDF-E873-471A-8541-97FD1A9B21D7}"/>
          </ac:spMkLst>
        </pc:spChg>
        <pc:picChg chg="add mod">
          <ac:chgData name="Raul Glasinovic" userId="ee5f766e-7e18-4441-8d13-1d8d8b102d5e" providerId="ADAL" clId="{826C77E4-F7E9-4A71-8E1F-06EF8922DB1B}" dt="2020-04-03T16:07:15.186" v="1237" actId="931"/>
          <ac:picMkLst>
            <pc:docMk/>
            <pc:sldMk cId="1482297703" sldId="277"/>
            <ac:picMk id="7" creationId="{04B73728-1F4F-46E3-8883-0AFB4012FF5E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4:02.782" v="1933"/>
        <pc:sldMkLst>
          <pc:docMk/>
          <pc:sldMk cId="2624952680" sldId="278"/>
        </pc:sldMkLst>
        <pc:spChg chg="add del">
          <ac:chgData name="Raul Glasinovic" userId="ee5f766e-7e18-4441-8d13-1d8d8b102d5e" providerId="ADAL" clId="{826C77E4-F7E9-4A71-8E1F-06EF8922DB1B}" dt="2020-04-03T16:07:34.656" v="1243" actId="931"/>
          <ac:spMkLst>
            <pc:docMk/>
            <pc:sldMk cId="2624952680" sldId="278"/>
            <ac:spMk id="2" creationId="{9A078ACC-91EA-481A-B9E9-CD465ADF1035}"/>
          </ac:spMkLst>
        </pc:spChg>
        <pc:spChg chg="del">
          <ac:chgData name="Raul Glasinovic" userId="ee5f766e-7e18-4441-8d13-1d8d8b102d5e" providerId="ADAL" clId="{826C77E4-F7E9-4A71-8E1F-06EF8922DB1B}" dt="2020-04-03T16:08:54.801" v="1268" actId="478"/>
          <ac:spMkLst>
            <pc:docMk/>
            <pc:sldMk cId="2624952680" sldId="278"/>
            <ac:spMk id="3" creationId="{D3E8D4C9-35F1-48E0-9A03-520A1E42FFE7}"/>
          </ac:spMkLst>
        </pc:spChg>
        <pc:spChg chg="del">
          <ac:chgData name="Raul Glasinovic" userId="ee5f766e-7e18-4441-8d13-1d8d8b102d5e" providerId="ADAL" clId="{826C77E4-F7E9-4A71-8E1F-06EF8922DB1B}" dt="2020-04-03T16:08:54.801" v="1268" actId="478"/>
          <ac:spMkLst>
            <pc:docMk/>
            <pc:sldMk cId="2624952680" sldId="278"/>
            <ac:spMk id="4" creationId="{D8FF2BFA-0931-475B-BF69-658AFBAE78B8}"/>
          </ac:spMkLst>
        </pc:spChg>
        <pc:spChg chg="mod">
          <ac:chgData name="Raul Glasinovic" userId="ee5f766e-7e18-4441-8d13-1d8d8b102d5e" providerId="ADAL" clId="{826C77E4-F7E9-4A71-8E1F-06EF8922DB1B}" dt="2020-04-03T16:11:38.039" v="1466" actId="20577"/>
          <ac:spMkLst>
            <pc:docMk/>
            <pc:sldMk cId="2624952680" sldId="278"/>
            <ac:spMk id="5" creationId="{47F2D1B8-F50B-4EF5-967A-77B43B9EE16C}"/>
          </ac:spMkLst>
        </pc:spChg>
        <pc:spChg chg="add del">
          <ac:chgData name="Raul Glasinovic" userId="ee5f766e-7e18-4441-8d13-1d8d8b102d5e" providerId="ADAL" clId="{826C77E4-F7E9-4A71-8E1F-06EF8922DB1B}" dt="2020-04-03T17:59:10.238" v="1785" actId="478"/>
          <ac:spMkLst>
            <pc:docMk/>
            <pc:sldMk cId="2624952680" sldId="278"/>
            <ac:spMk id="10" creationId="{07D435F4-B762-4603-AC1C-AD9BE1399E6A}"/>
          </ac:spMkLst>
        </pc:spChg>
        <pc:spChg chg="add del mod">
          <ac:chgData name="Raul Glasinovic" userId="ee5f766e-7e18-4441-8d13-1d8d8b102d5e" providerId="ADAL" clId="{826C77E4-F7E9-4A71-8E1F-06EF8922DB1B}" dt="2020-04-03T17:59:10.238" v="1785" actId="478"/>
          <ac:spMkLst>
            <pc:docMk/>
            <pc:sldMk cId="2624952680" sldId="278"/>
            <ac:spMk id="11" creationId="{40D922EC-2498-4E46-8242-0097A943C554}"/>
          </ac:spMkLst>
        </pc:spChg>
        <pc:spChg chg="add del">
          <ac:chgData name="Raul Glasinovic" userId="ee5f766e-7e18-4441-8d13-1d8d8b102d5e" providerId="ADAL" clId="{826C77E4-F7E9-4A71-8E1F-06EF8922DB1B}" dt="2020-04-03T18:04:02.022" v="1932" actId="478"/>
          <ac:spMkLst>
            <pc:docMk/>
            <pc:sldMk cId="2624952680" sldId="278"/>
            <ac:spMk id="12" creationId="{393C41A6-474D-4B54-AA9E-B1344407F558}"/>
          </ac:spMkLst>
        </pc:spChg>
        <pc:spChg chg="add del">
          <ac:chgData name="Raul Glasinovic" userId="ee5f766e-7e18-4441-8d13-1d8d8b102d5e" providerId="ADAL" clId="{826C77E4-F7E9-4A71-8E1F-06EF8922DB1B}" dt="2020-04-03T18:04:02.022" v="1932" actId="478"/>
          <ac:spMkLst>
            <pc:docMk/>
            <pc:sldMk cId="2624952680" sldId="278"/>
            <ac:spMk id="13" creationId="{B8E46991-8161-4C58-97CB-06E5297F94B1}"/>
          </ac:spMkLst>
        </pc:spChg>
        <pc:spChg chg="add del">
          <ac:chgData name="Raul Glasinovic" userId="ee5f766e-7e18-4441-8d13-1d8d8b102d5e" providerId="ADAL" clId="{826C77E4-F7E9-4A71-8E1F-06EF8922DB1B}" dt="2020-04-03T18:04:02.022" v="1932" actId="478"/>
          <ac:spMkLst>
            <pc:docMk/>
            <pc:sldMk cId="2624952680" sldId="278"/>
            <ac:spMk id="14" creationId="{38CC566E-01DC-4ACE-BF5A-EABD41B40C22}"/>
          </ac:spMkLst>
        </pc:spChg>
        <pc:spChg chg="add del">
          <ac:chgData name="Raul Glasinovic" userId="ee5f766e-7e18-4441-8d13-1d8d8b102d5e" providerId="ADAL" clId="{826C77E4-F7E9-4A71-8E1F-06EF8922DB1B}" dt="2020-04-03T18:04:02.022" v="1932" actId="478"/>
          <ac:spMkLst>
            <pc:docMk/>
            <pc:sldMk cId="2624952680" sldId="278"/>
            <ac:spMk id="15" creationId="{D29FE415-2F3A-46F2-8D9F-F9B300A95BA2}"/>
          </ac:spMkLst>
        </pc:spChg>
        <pc:spChg chg="add del">
          <ac:chgData name="Raul Glasinovic" userId="ee5f766e-7e18-4441-8d13-1d8d8b102d5e" providerId="ADAL" clId="{826C77E4-F7E9-4A71-8E1F-06EF8922DB1B}" dt="2020-04-03T18:04:02.022" v="1932" actId="478"/>
          <ac:spMkLst>
            <pc:docMk/>
            <pc:sldMk cId="2624952680" sldId="278"/>
            <ac:spMk id="16" creationId="{1B4D678C-4D59-439A-95FB-9C93C0FCA0CE}"/>
          </ac:spMkLst>
        </pc:spChg>
        <pc:spChg chg="add del">
          <ac:chgData name="Raul Glasinovic" userId="ee5f766e-7e18-4441-8d13-1d8d8b102d5e" providerId="ADAL" clId="{826C77E4-F7E9-4A71-8E1F-06EF8922DB1B}" dt="2020-04-03T18:04:02.022" v="1932" actId="478"/>
          <ac:spMkLst>
            <pc:docMk/>
            <pc:sldMk cId="2624952680" sldId="278"/>
            <ac:spMk id="17" creationId="{7086A07D-15AA-448D-8537-071C20170431}"/>
          </ac:spMkLst>
        </pc:spChg>
        <pc:spChg chg="add del">
          <ac:chgData name="Raul Glasinovic" userId="ee5f766e-7e18-4441-8d13-1d8d8b102d5e" providerId="ADAL" clId="{826C77E4-F7E9-4A71-8E1F-06EF8922DB1B}" dt="2020-04-03T18:04:02.022" v="1932" actId="478"/>
          <ac:spMkLst>
            <pc:docMk/>
            <pc:sldMk cId="2624952680" sldId="278"/>
            <ac:spMk id="18" creationId="{F8E53AD0-E1F4-45C6-B799-581F24D990DB}"/>
          </ac:spMkLst>
        </pc:spChg>
        <pc:spChg chg="add del">
          <ac:chgData name="Raul Glasinovic" userId="ee5f766e-7e18-4441-8d13-1d8d8b102d5e" providerId="ADAL" clId="{826C77E4-F7E9-4A71-8E1F-06EF8922DB1B}" dt="2020-04-03T18:04:02.022" v="1932" actId="478"/>
          <ac:spMkLst>
            <pc:docMk/>
            <pc:sldMk cId="2624952680" sldId="278"/>
            <ac:spMk id="19" creationId="{729E771C-A1BF-4AB8-84DD-C761536D2D0F}"/>
          </ac:spMkLst>
        </pc:spChg>
        <pc:spChg chg="add del">
          <ac:chgData name="Raul Glasinovic" userId="ee5f766e-7e18-4441-8d13-1d8d8b102d5e" providerId="ADAL" clId="{826C77E4-F7E9-4A71-8E1F-06EF8922DB1B}" dt="2020-04-03T18:04:02.022" v="1932" actId="478"/>
          <ac:spMkLst>
            <pc:docMk/>
            <pc:sldMk cId="2624952680" sldId="278"/>
            <ac:spMk id="20" creationId="{F9D653EB-7511-4098-840F-AA55559FCFE7}"/>
          </ac:spMkLst>
        </pc:spChg>
        <pc:spChg chg="add">
          <ac:chgData name="Raul Glasinovic" userId="ee5f766e-7e18-4441-8d13-1d8d8b102d5e" providerId="ADAL" clId="{826C77E4-F7E9-4A71-8E1F-06EF8922DB1B}" dt="2020-04-03T16:23:36.291" v="1599"/>
          <ac:spMkLst>
            <pc:docMk/>
            <pc:sldMk cId="2624952680" sldId="278"/>
            <ac:spMk id="21" creationId="{E53F18C4-B8AE-4DCA-B32C-48DB4B47C765}"/>
          </ac:spMkLst>
        </pc:spChg>
        <pc:spChg chg="add">
          <ac:chgData name="Raul Glasinovic" userId="ee5f766e-7e18-4441-8d13-1d8d8b102d5e" providerId="ADAL" clId="{826C77E4-F7E9-4A71-8E1F-06EF8922DB1B}" dt="2020-04-03T16:23:36.291" v="1599"/>
          <ac:spMkLst>
            <pc:docMk/>
            <pc:sldMk cId="2624952680" sldId="278"/>
            <ac:spMk id="22" creationId="{4EF71D71-3E27-459D-8362-53ECA5E2FB83}"/>
          </ac:spMkLst>
        </pc:spChg>
        <pc:spChg chg="add">
          <ac:chgData name="Raul Glasinovic" userId="ee5f766e-7e18-4441-8d13-1d8d8b102d5e" providerId="ADAL" clId="{826C77E4-F7E9-4A71-8E1F-06EF8922DB1B}" dt="2020-04-03T16:23:36.291" v="1599"/>
          <ac:spMkLst>
            <pc:docMk/>
            <pc:sldMk cId="2624952680" sldId="278"/>
            <ac:spMk id="23" creationId="{3F6BD906-593C-4C32-A112-F3B00459E8E9}"/>
          </ac:spMkLst>
        </pc:spChg>
        <pc:spChg chg="add">
          <ac:chgData name="Raul Glasinovic" userId="ee5f766e-7e18-4441-8d13-1d8d8b102d5e" providerId="ADAL" clId="{826C77E4-F7E9-4A71-8E1F-06EF8922DB1B}" dt="2020-04-03T16:23:36.291" v="1599"/>
          <ac:spMkLst>
            <pc:docMk/>
            <pc:sldMk cId="2624952680" sldId="278"/>
            <ac:spMk id="24" creationId="{D0C59955-8AAE-449A-B22E-0D2985B9424E}"/>
          </ac:spMkLst>
        </pc:spChg>
        <pc:spChg chg="add del mod">
          <ac:chgData name="Raul Glasinovic" userId="ee5f766e-7e18-4441-8d13-1d8d8b102d5e" providerId="ADAL" clId="{826C77E4-F7E9-4A71-8E1F-06EF8922DB1B}" dt="2020-04-03T17:59:12.719" v="1786" actId="478"/>
          <ac:spMkLst>
            <pc:docMk/>
            <pc:sldMk cId="2624952680" sldId="278"/>
            <ac:spMk id="26" creationId="{235E54D7-6641-4B26-9E82-075B7BC70932}"/>
          </ac:spMkLst>
        </pc:spChg>
        <pc:spChg chg="add del mod">
          <ac:chgData name="Raul Glasinovic" userId="ee5f766e-7e18-4441-8d13-1d8d8b102d5e" providerId="ADAL" clId="{826C77E4-F7E9-4A71-8E1F-06EF8922DB1B}" dt="2020-04-03T17:59:12.719" v="1786" actId="478"/>
          <ac:spMkLst>
            <pc:docMk/>
            <pc:sldMk cId="2624952680" sldId="278"/>
            <ac:spMk id="28" creationId="{B1E0EF1A-9150-4820-8931-1A6F85B4F6C9}"/>
          </ac:spMkLst>
        </pc:spChg>
        <pc:spChg chg="add">
          <ac:chgData name="Raul Glasinovic" userId="ee5f766e-7e18-4441-8d13-1d8d8b102d5e" providerId="ADAL" clId="{826C77E4-F7E9-4A71-8E1F-06EF8922DB1B}" dt="2020-04-03T17:59:13.632" v="1787"/>
          <ac:spMkLst>
            <pc:docMk/>
            <pc:sldMk cId="2624952680" sldId="278"/>
            <ac:spMk id="29" creationId="{F2C6AF36-73C4-4B33-8DDF-980E74EC38A5}"/>
          </ac:spMkLst>
        </pc:spChg>
        <pc:spChg chg="add">
          <ac:chgData name="Raul Glasinovic" userId="ee5f766e-7e18-4441-8d13-1d8d8b102d5e" providerId="ADAL" clId="{826C77E4-F7E9-4A71-8E1F-06EF8922DB1B}" dt="2020-04-03T17:59:13.632" v="1787"/>
          <ac:spMkLst>
            <pc:docMk/>
            <pc:sldMk cId="2624952680" sldId="278"/>
            <ac:spMk id="30" creationId="{A468E730-A0F7-41FE-A4F0-FF76AA2F6A61}"/>
          </ac:spMkLst>
        </pc:spChg>
        <pc:spChg chg="add">
          <ac:chgData name="Raul Glasinovic" userId="ee5f766e-7e18-4441-8d13-1d8d8b102d5e" providerId="ADAL" clId="{826C77E4-F7E9-4A71-8E1F-06EF8922DB1B}" dt="2020-04-03T18:04:02.782" v="1933"/>
          <ac:spMkLst>
            <pc:docMk/>
            <pc:sldMk cId="2624952680" sldId="278"/>
            <ac:spMk id="31" creationId="{F1AA29CA-0D43-4B53-93A9-EB508D496679}"/>
          </ac:spMkLst>
        </pc:spChg>
        <pc:spChg chg="add">
          <ac:chgData name="Raul Glasinovic" userId="ee5f766e-7e18-4441-8d13-1d8d8b102d5e" providerId="ADAL" clId="{826C77E4-F7E9-4A71-8E1F-06EF8922DB1B}" dt="2020-04-03T18:04:02.782" v="1933"/>
          <ac:spMkLst>
            <pc:docMk/>
            <pc:sldMk cId="2624952680" sldId="278"/>
            <ac:spMk id="32" creationId="{82962571-323C-4090-8D5B-1A8E7704D4FB}"/>
          </ac:spMkLst>
        </pc:spChg>
        <pc:spChg chg="add">
          <ac:chgData name="Raul Glasinovic" userId="ee5f766e-7e18-4441-8d13-1d8d8b102d5e" providerId="ADAL" clId="{826C77E4-F7E9-4A71-8E1F-06EF8922DB1B}" dt="2020-04-03T18:04:02.782" v="1933"/>
          <ac:spMkLst>
            <pc:docMk/>
            <pc:sldMk cId="2624952680" sldId="278"/>
            <ac:spMk id="33" creationId="{903D7221-970D-46B2-983E-6BCB78806DAF}"/>
          </ac:spMkLst>
        </pc:spChg>
        <pc:spChg chg="add">
          <ac:chgData name="Raul Glasinovic" userId="ee5f766e-7e18-4441-8d13-1d8d8b102d5e" providerId="ADAL" clId="{826C77E4-F7E9-4A71-8E1F-06EF8922DB1B}" dt="2020-04-03T18:04:02.782" v="1933"/>
          <ac:spMkLst>
            <pc:docMk/>
            <pc:sldMk cId="2624952680" sldId="278"/>
            <ac:spMk id="34" creationId="{0D07917F-444D-4851-95D8-D8825452F8F4}"/>
          </ac:spMkLst>
        </pc:spChg>
        <pc:spChg chg="add">
          <ac:chgData name="Raul Glasinovic" userId="ee5f766e-7e18-4441-8d13-1d8d8b102d5e" providerId="ADAL" clId="{826C77E4-F7E9-4A71-8E1F-06EF8922DB1B}" dt="2020-04-03T18:04:02.782" v="1933"/>
          <ac:spMkLst>
            <pc:docMk/>
            <pc:sldMk cId="2624952680" sldId="278"/>
            <ac:spMk id="35" creationId="{702BB633-8AEB-4120-899C-8F4EC376ED40}"/>
          </ac:spMkLst>
        </pc:spChg>
        <pc:spChg chg="add">
          <ac:chgData name="Raul Glasinovic" userId="ee5f766e-7e18-4441-8d13-1d8d8b102d5e" providerId="ADAL" clId="{826C77E4-F7E9-4A71-8E1F-06EF8922DB1B}" dt="2020-04-03T18:04:02.782" v="1933"/>
          <ac:spMkLst>
            <pc:docMk/>
            <pc:sldMk cId="2624952680" sldId="278"/>
            <ac:spMk id="36" creationId="{A19A8165-30BE-4849-9BC9-F61111513E1C}"/>
          </ac:spMkLst>
        </pc:spChg>
        <pc:spChg chg="add">
          <ac:chgData name="Raul Glasinovic" userId="ee5f766e-7e18-4441-8d13-1d8d8b102d5e" providerId="ADAL" clId="{826C77E4-F7E9-4A71-8E1F-06EF8922DB1B}" dt="2020-04-03T18:04:02.782" v="1933"/>
          <ac:spMkLst>
            <pc:docMk/>
            <pc:sldMk cId="2624952680" sldId="278"/>
            <ac:spMk id="37" creationId="{3E951ABF-33DC-4C28-B853-E24953FBA8D6}"/>
          </ac:spMkLst>
        </pc:spChg>
        <pc:spChg chg="add">
          <ac:chgData name="Raul Glasinovic" userId="ee5f766e-7e18-4441-8d13-1d8d8b102d5e" providerId="ADAL" clId="{826C77E4-F7E9-4A71-8E1F-06EF8922DB1B}" dt="2020-04-03T18:04:02.782" v="1933"/>
          <ac:spMkLst>
            <pc:docMk/>
            <pc:sldMk cId="2624952680" sldId="278"/>
            <ac:spMk id="38" creationId="{AF83B3E1-7403-46DF-B9F0-D3009D3E05C4}"/>
          </ac:spMkLst>
        </pc:spChg>
        <pc:spChg chg="add">
          <ac:chgData name="Raul Glasinovic" userId="ee5f766e-7e18-4441-8d13-1d8d8b102d5e" providerId="ADAL" clId="{826C77E4-F7E9-4A71-8E1F-06EF8922DB1B}" dt="2020-04-03T18:04:02.782" v="1933"/>
          <ac:spMkLst>
            <pc:docMk/>
            <pc:sldMk cId="2624952680" sldId="278"/>
            <ac:spMk id="39" creationId="{C5A3D65C-76D9-4656-BA05-C2618D5FB8D4}"/>
          </ac:spMkLst>
        </pc:spChg>
        <pc:picChg chg="add del mod">
          <ac:chgData name="Raul Glasinovic" userId="ee5f766e-7e18-4441-8d13-1d8d8b102d5e" providerId="ADAL" clId="{826C77E4-F7E9-4A71-8E1F-06EF8922DB1B}" dt="2020-04-03T16:07:29.938" v="1242" actId="931"/>
          <ac:picMkLst>
            <pc:docMk/>
            <pc:sldMk cId="2624952680" sldId="278"/>
            <ac:picMk id="7" creationId="{DC4D2CAA-942C-4293-9E30-C211C946110E}"/>
          </ac:picMkLst>
        </pc:picChg>
        <pc:picChg chg="add mod">
          <ac:chgData name="Raul Glasinovic" userId="ee5f766e-7e18-4441-8d13-1d8d8b102d5e" providerId="ADAL" clId="{826C77E4-F7E9-4A71-8E1F-06EF8922DB1B}" dt="2020-04-03T16:07:34.656" v="1243" actId="931"/>
          <ac:picMkLst>
            <pc:docMk/>
            <pc:sldMk cId="2624952680" sldId="278"/>
            <ac:picMk id="9" creationId="{6A679E7D-9E42-4490-8337-F2CC168C421D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4:07.276" v="1935"/>
        <pc:sldMkLst>
          <pc:docMk/>
          <pc:sldMk cId="4077392531" sldId="279"/>
        </pc:sldMkLst>
        <pc:spChg chg="del">
          <ac:chgData name="Raul Glasinovic" userId="ee5f766e-7e18-4441-8d13-1d8d8b102d5e" providerId="ADAL" clId="{826C77E4-F7E9-4A71-8E1F-06EF8922DB1B}" dt="2020-04-03T16:07:45.881" v="1245" actId="931"/>
          <ac:spMkLst>
            <pc:docMk/>
            <pc:sldMk cId="4077392531" sldId="279"/>
            <ac:spMk id="2" creationId="{0C14C2D2-7E4E-410F-BB39-34FE0D92E7A1}"/>
          </ac:spMkLst>
        </pc:spChg>
        <pc:spChg chg="del">
          <ac:chgData name="Raul Glasinovic" userId="ee5f766e-7e18-4441-8d13-1d8d8b102d5e" providerId="ADAL" clId="{826C77E4-F7E9-4A71-8E1F-06EF8922DB1B}" dt="2020-04-03T16:09:00.280" v="1270" actId="478"/>
          <ac:spMkLst>
            <pc:docMk/>
            <pc:sldMk cId="4077392531" sldId="279"/>
            <ac:spMk id="3" creationId="{4F3B2E55-C207-4F63-B6FF-22759535BD2B}"/>
          </ac:spMkLst>
        </pc:spChg>
        <pc:spChg chg="del">
          <ac:chgData name="Raul Glasinovic" userId="ee5f766e-7e18-4441-8d13-1d8d8b102d5e" providerId="ADAL" clId="{826C77E4-F7E9-4A71-8E1F-06EF8922DB1B}" dt="2020-04-03T16:09:00.280" v="1270" actId="478"/>
          <ac:spMkLst>
            <pc:docMk/>
            <pc:sldMk cId="4077392531" sldId="279"/>
            <ac:spMk id="4" creationId="{9B4D7E0A-7B23-43B0-8100-E208A24B2028}"/>
          </ac:spMkLst>
        </pc:spChg>
        <pc:spChg chg="mod">
          <ac:chgData name="Raul Glasinovic" userId="ee5f766e-7e18-4441-8d13-1d8d8b102d5e" providerId="ADAL" clId="{826C77E4-F7E9-4A71-8E1F-06EF8922DB1B}" dt="2020-04-03T16:11:47.071" v="1484" actId="20577"/>
          <ac:spMkLst>
            <pc:docMk/>
            <pc:sldMk cId="4077392531" sldId="279"/>
            <ac:spMk id="5" creationId="{9A82FE10-250A-4601-AFAF-F56D6E20FF68}"/>
          </ac:spMkLst>
        </pc:spChg>
        <pc:spChg chg="add del">
          <ac:chgData name="Raul Glasinovic" userId="ee5f766e-7e18-4441-8d13-1d8d8b102d5e" providerId="ADAL" clId="{826C77E4-F7E9-4A71-8E1F-06EF8922DB1B}" dt="2020-04-03T17:59:02.740" v="1782" actId="478"/>
          <ac:spMkLst>
            <pc:docMk/>
            <pc:sldMk cId="4077392531" sldId="279"/>
            <ac:spMk id="8" creationId="{497534E2-DA69-4D21-8B92-FC2E9E63F307}"/>
          </ac:spMkLst>
        </pc:spChg>
        <pc:spChg chg="add del mod">
          <ac:chgData name="Raul Glasinovic" userId="ee5f766e-7e18-4441-8d13-1d8d8b102d5e" providerId="ADAL" clId="{826C77E4-F7E9-4A71-8E1F-06EF8922DB1B}" dt="2020-04-03T17:59:02.740" v="1782" actId="478"/>
          <ac:spMkLst>
            <pc:docMk/>
            <pc:sldMk cId="4077392531" sldId="279"/>
            <ac:spMk id="9" creationId="{59A879AE-5B26-4301-B534-9159618A56EE}"/>
          </ac:spMkLst>
        </pc:spChg>
        <pc:spChg chg="add del">
          <ac:chgData name="Raul Glasinovic" userId="ee5f766e-7e18-4441-8d13-1d8d8b102d5e" providerId="ADAL" clId="{826C77E4-F7E9-4A71-8E1F-06EF8922DB1B}" dt="2020-04-03T18:04:06.347" v="1934" actId="478"/>
          <ac:spMkLst>
            <pc:docMk/>
            <pc:sldMk cId="4077392531" sldId="279"/>
            <ac:spMk id="10" creationId="{5756DE4F-C29F-4C8E-9EFC-B12C7A122DF3}"/>
          </ac:spMkLst>
        </pc:spChg>
        <pc:spChg chg="add del">
          <ac:chgData name="Raul Glasinovic" userId="ee5f766e-7e18-4441-8d13-1d8d8b102d5e" providerId="ADAL" clId="{826C77E4-F7E9-4A71-8E1F-06EF8922DB1B}" dt="2020-04-03T18:04:06.347" v="1934" actId="478"/>
          <ac:spMkLst>
            <pc:docMk/>
            <pc:sldMk cId="4077392531" sldId="279"/>
            <ac:spMk id="11" creationId="{A8B59B95-2EC1-4651-9FE8-2DC21EBF250A}"/>
          </ac:spMkLst>
        </pc:spChg>
        <pc:spChg chg="add del">
          <ac:chgData name="Raul Glasinovic" userId="ee5f766e-7e18-4441-8d13-1d8d8b102d5e" providerId="ADAL" clId="{826C77E4-F7E9-4A71-8E1F-06EF8922DB1B}" dt="2020-04-03T18:04:06.347" v="1934" actId="478"/>
          <ac:spMkLst>
            <pc:docMk/>
            <pc:sldMk cId="4077392531" sldId="279"/>
            <ac:spMk id="12" creationId="{75E6C7D6-6BDA-4FFA-B2F4-D345C629C12A}"/>
          </ac:spMkLst>
        </pc:spChg>
        <pc:spChg chg="add del">
          <ac:chgData name="Raul Glasinovic" userId="ee5f766e-7e18-4441-8d13-1d8d8b102d5e" providerId="ADAL" clId="{826C77E4-F7E9-4A71-8E1F-06EF8922DB1B}" dt="2020-04-03T18:04:06.347" v="1934" actId="478"/>
          <ac:spMkLst>
            <pc:docMk/>
            <pc:sldMk cId="4077392531" sldId="279"/>
            <ac:spMk id="13" creationId="{738FE48C-47DE-46C9-8634-87C2415D7794}"/>
          </ac:spMkLst>
        </pc:spChg>
        <pc:spChg chg="add del">
          <ac:chgData name="Raul Glasinovic" userId="ee5f766e-7e18-4441-8d13-1d8d8b102d5e" providerId="ADAL" clId="{826C77E4-F7E9-4A71-8E1F-06EF8922DB1B}" dt="2020-04-03T18:04:06.347" v="1934" actId="478"/>
          <ac:spMkLst>
            <pc:docMk/>
            <pc:sldMk cId="4077392531" sldId="279"/>
            <ac:spMk id="14" creationId="{D6A2711F-C915-400B-9D92-EEDBF487FDD3}"/>
          </ac:spMkLst>
        </pc:spChg>
        <pc:spChg chg="add del">
          <ac:chgData name="Raul Glasinovic" userId="ee5f766e-7e18-4441-8d13-1d8d8b102d5e" providerId="ADAL" clId="{826C77E4-F7E9-4A71-8E1F-06EF8922DB1B}" dt="2020-04-03T18:04:06.347" v="1934" actId="478"/>
          <ac:spMkLst>
            <pc:docMk/>
            <pc:sldMk cId="4077392531" sldId="279"/>
            <ac:spMk id="15" creationId="{52A69DD2-2DBF-44AF-90DA-BE05026B9E00}"/>
          </ac:spMkLst>
        </pc:spChg>
        <pc:spChg chg="add del">
          <ac:chgData name="Raul Glasinovic" userId="ee5f766e-7e18-4441-8d13-1d8d8b102d5e" providerId="ADAL" clId="{826C77E4-F7E9-4A71-8E1F-06EF8922DB1B}" dt="2020-04-03T18:04:06.347" v="1934" actId="478"/>
          <ac:spMkLst>
            <pc:docMk/>
            <pc:sldMk cId="4077392531" sldId="279"/>
            <ac:spMk id="16" creationId="{571B057C-4E13-4575-B9E8-1EAFB3B62CA5}"/>
          </ac:spMkLst>
        </pc:spChg>
        <pc:spChg chg="add del">
          <ac:chgData name="Raul Glasinovic" userId="ee5f766e-7e18-4441-8d13-1d8d8b102d5e" providerId="ADAL" clId="{826C77E4-F7E9-4A71-8E1F-06EF8922DB1B}" dt="2020-04-03T18:04:06.347" v="1934" actId="478"/>
          <ac:spMkLst>
            <pc:docMk/>
            <pc:sldMk cId="4077392531" sldId="279"/>
            <ac:spMk id="17" creationId="{8736A529-4001-440F-A711-787AC04A8120}"/>
          </ac:spMkLst>
        </pc:spChg>
        <pc:spChg chg="add del">
          <ac:chgData name="Raul Glasinovic" userId="ee5f766e-7e18-4441-8d13-1d8d8b102d5e" providerId="ADAL" clId="{826C77E4-F7E9-4A71-8E1F-06EF8922DB1B}" dt="2020-04-03T18:04:06.347" v="1934" actId="478"/>
          <ac:spMkLst>
            <pc:docMk/>
            <pc:sldMk cId="4077392531" sldId="279"/>
            <ac:spMk id="18" creationId="{FD7AB3D4-0E21-4288-ACB1-243216553C62}"/>
          </ac:spMkLst>
        </pc:spChg>
        <pc:spChg chg="add">
          <ac:chgData name="Raul Glasinovic" userId="ee5f766e-7e18-4441-8d13-1d8d8b102d5e" providerId="ADAL" clId="{826C77E4-F7E9-4A71-8E1F-06EF8922DB1B}" dt="2020-04-03T16:23:38.472" v="1600"/>
          <ac:spMkLst>
            <pc:docMk/>
            <pc:sldMk cId="4077392531" sldId="279"/>
            <ac:spMk id="19" creationId="{75778E77-6D8A-4386-A08D-60943772AC70}"/>
          </ac:spMkLst>
        </pc:spChg>
        <pc:spChg chg="add">
          <ac:chgData name="Raul Glasinovic" userId="ee5f766e-7e18-4441-8d13-1d8d8b102d5e" providerId="ADAL" clId="{826C77E4-F7E9-4A71-8E1F-06EF8922DB1B}" dt="2020-04-03T16:23:38.472" v="1600"/>
          <ac:spMkLst>
            <pc:docMk/>
            <pc:sldMk cId="4077392531" sldId="279"/>
            <ac:spMk id="20" creationId="{B622C3D1-EE7E-4EE6-BD75-712862C985E3}"/>
          </ac:spMkLst>
        </pc:spChg>
        <pc:spChg chg="add">
          <ac:chgData name="Raul Glasinovic" userId="ee5f766e-7e18-4441-8d13-1d8d8b102d5e" providerId="ADAL" clId="{826C77E4-F7E9-4A71-8E1F-06EF8922DB1B}" dt="2020-04-03T16:23:38.472" v="1600"/>
          <ac:spMkLst>
            <pc:docMk/>
            <pc:sldMk cId="4077392531" sldId="279"/>
            <ac:spMk id="21" creationId="{A2B4DC3B-2264-4F10-B272-C25533BA60FD}"/>
          </ac:spMkLst>
        </pc:spChg>
        <pc:spChg chg="add">
          <ac:chgData name="Raul Glasinovic" userId="ee5f766e-7e18-4441-8d13-1d8d8b102d5e" providerId="ADAL" clId="{826C77E4-F7E9-4A71-8E1F-06EF8922DB1B}" dt="2020-04-03T16:23:38.472" v="1600"/>
          <ac:spMkLst>
            <pc:docMk/>
            <pc:sldMk cId="4077392531" sldId="279"/>
            <ac:spMk id="22" creationId="{173FF887-22BA-4FB0-BD17-189CD356FB95}"/>
          </ac:spMkLst>
        </pc:spChg>
        <pc:spChg chg="add del mod">
          <ac:chgData name="Raul Glasinovic" userId="ee5f766e-7e18-4441-8d13-1d8d8b102d5e" providerId="ADAL" clId="{826C77E4-F7E9-4A71-8E1F-06EF8922DB1B}" dt="2020-04-03T17:59:05.319" v="1783" actId="478"/>
          <ac:spMkLst>
            <pc:docMk/>
            <pc:sldMk cId="4077392531" sldId="279"/>
            <ac:spMk id="24" creationId="{0E323B61-3831-4891-BBFB-CD7A3B1C675E}"/>
          </ac:spMkLst>
        </pc:spChg>
        <pc:spChg chg="add del mod">
          <ac:chgData name="Raul Glasinovic" userId="ee5f766e-7e18-4441-8d13-1d8d8b102d5e" providerId="ADAL" clId="{826C77E4-F7E9-4A71-8E1F-06EF8922DB1B}" dt="2020-04-03T17:59:05.319" v="1783" actId="478"/>
          <ac:spMkLst>
            <pc:docMk/>
            <pc:sldMk cId="4077392531" sldId="279"/>
            <ac:spMk id="26" creationId="{3990266F-FE43-40D4-8326-E7060441B317}"/>
          </ac:spMkLst>
        </pc:spChg>
        <pc:spChg chg="add">
          <ac:chgData name="Raul Glasinovic" userId="ee5f766e-7e18-4441-8d13-1d8d8b102d5e" providerId="ADAL" clId="{826C77E4-F7E9-4A71-8E1F-06EF8922DB1B}" dt="2020-04-03T17:59:06.547" v="1784"/>
          <ac:spMkLst>
            <pc:docMk/>
            <pc:sldMk cId="4077392531" sldId="279"/>
            <ac:spMk id="27" creationId="{E90BFBEE-06BE-4B67-8D44-6AD3B1FC9EB4}"/>
          </ac:spMkLst>
        </pc:spChg>
        <pc:spChg chg="add">
          <ac:chgData name="Raul Glasinovic" userId="ee5f766e-7e18-4441-8d13-1d8d8b102d5e" providerId="ADAL" clId="{826C77E4-F7E9-4A71-8E1F-06EF8922DB1B}" dt="2020-04-03T17:59:06.547" v="1784"/>
          <ac:spMkLst>
            <pc:docMk/>
            <pc:sldMk cId="4077392531" sldId="279"/>
            <ac:spMk id="28" creationId="{30F503EF-E2B4-43DD-9A4F-10DCB0B5F22B}"/>
          </ac:spMkLst>
        </pc:spChg>
        <pc:spChg chg="add">
          <ac:chgData name="Raul Glasinovic" userId="ee5f766e-7e18-4441-8d13-1d8d8b102d5e" providerId="ADAL" clId="{826C77E4-F7E9-4A71-8E1F-06EF8922DB1B}" dt="2020-04-03T18:04:07.276" v="1935"/>
          <ac:spMkLst>
            <pc:docMk/>
            <pc:sldMk cId="4077392531" sldId="279"/>
            <ac:spMk id="29" creationId="{5A819457-A53E-4338-A10D-27E636599D65}"/>
          </ac:spMkLst>
        </pc:spChg>
        <pc:spChg chg="add">
          <ac:chgData name="Raul Glasinovic" userId="ee5f766e-7e18-4441-8d13-1d8d8b102d5e" providerId="ADAL" clId="{826C77E4-F7E9-4A71-8E1F-06EF8922DB1B}" dt="2020-04-03T18:04:07.276" v="1935"/>
          <ac:spMkLst>
            <pc:docMk/>
            <pc:sldMk cId="4077392531" sldId="279"/>
            <ac:spMk id="30" creationId="{2EA51014-DF1A-49E4-848E-83AE65BC2C80}"/>
          </ac:spMkLst>
        </pc:spChg>
        <pc:spChg chg="add">
          <ac:chgData name="Raul Glasinovic" userId="ee5f766e-7e18-4441-8d13-1d8d8b102d5e" providerId="ADAL" clId="{826C77E4-F7E9-4A71-8E1F-06EF8922DB1B}" dt="2020-04-03T18:04:07.276" v="1935"/>
          <ac:spMkLst>
            <pc:docMk/>
            <pc:sldMk cId="4077392531" sldId="279"/>
            <ac:spMk id="31" creationId="{FAB63628-0CD6-4CF5-9B6E-962B30768539}"/>
          </ac:spMkLst>
        </pc:spChg>
        <pc:spChg chg="add">
          <ac:chgData name="Raul Glasinovic" userId="ee5f766e-7e18-4441-8d13-1d8d8b102d5e" providerId="ADAL" clId="{826C77E4-F7E9-4A71-8E1F-06EF8922DB1B}" dt="2020-04-03T18:04:07.276" v="1935"/>
          <ac:spMkLst>
            <pc:docMk/>
            <pc:sldMk cId="4077392531" sldId="279"/>
            <ac:spMk id="32" creationId="{08DBCDD1-50CD-4D6A-BBDF-1990FB2CFB73}"/>
          </ac:spMkLst>
        </pc:spChg>
        <pc:spChg chg="add">
          <ac:chgData name="Raul Glasinovic" userId="ee5f766e-7e18-4441-8d13-1d8d8b102d5e" providerId="ADAL" clId="{826C77E4-F7E9-4A71-8E1F-06EF8922DB1B}" dt="2020-04-03T18:04:07.276" v="1935"/>
          <ac:spMkLst>
            <pc:docMk/>
            <pc:sldMk cId="4077392531" sldId="279"/>
            <ac:spMk id="33" creationId="{F8F6FBE6-661E-4B24-819C-C636E7A42020}"/>
          </ac:spMkLst>
        </pc:spChg>
        <pc:spChg chg="add">
          <ac:chgData name="Raul Glasinovic" userId="ee5f766e-7e18-4441-8d13-1d8d8b102d5e" providerId="ADAL" clId="{826C77E4-F7E9-4A71-8E1F-06EF8922DB1B}" dt="2020-04-03T18:04:07.276" v="1935"/>
          <ac:spMkLst>
            <pc:docMk/>
            <pc:sldMk cId="4077392531" sldId="279"/>
            <ac:spMk id="34" creationId="{8B52F9E4-C152-459F-BE7F-AB9091CA72FB}"/>
          </ac:spMkLst>
        </pc:spChg>
        <pc:spChg chg="add">
          <ac:chgData name="Raul Glasinovic" userId="ee5f766e-7e18-4441-8d13-1d8d8b102d5e" providerId="ADAL" clId="{826C77E4-F7E9-4A71-8E1F-06EF8922DB1B}" dt="2020-04-03T18:04:07.276" v="1935"/>
          <ac:spMkLst>
            <pc:docMk/>
            <pc:sldMk cId="4077392531" sldId="279"/>
            <ac:spMk id="35" creationId="{40C3ACAF-841E-4CDC-B5FB-B88D029DD5C8}"/>
          </ac:spMkLst>
        </pc:spChg>
        <pc:spChg chg="add">
          <ac:chgData name="Raul Glasinovic" userId="ee5f766e-7e18-4441-8d13-1d8d8b102d5e" providerId="ADAL" clId="{826C77E4-F7E9-4A71-8E1F-06EF8922DB1B}" dt="2020-04-03T18:04:07.276" v="1935"/>
          <ac:spMkLst>
            <pc:docMk/>
            <pc:sldMk cId="4077392531" sldId="279"/>
            <ac:spMk id="36" creationId="{38EA7934-C7A1-4A72-B026-EFD574B87815}"/>
          </ac:spMkLst>
        </pc:spChg>
        <pc:spChg chg="add">
          <ac:chgData name="Raul Glasinovic" userId="ee5f766e-7e18-4441-8d13-1d8d8b102d5e" providerId="ADAL" clId="{826C77E4-F7E9-4A71-8E1F-06EF8922DB1B}" dt="2020-04-03T18:04:07.276" v="1935"/>
          <ac:spMkLst>
            <pc:docMk/>
            <pc:sldMk cId="4077392531" sldId="279"/>
            <ac:spMk id="37" creationId="{B43D2567-18B3-43D3-A468-5C1933CB80F2}"/>
          </ac:spMkLst>
        </pc:spChg>
        <pc:picChg chg="add mod">
          <ac:chgData name="Raul Glasinovic" userId="ee5f766e-7e18-4441-8d13-1d8d8b102d5e" providerId="ADAL" clId="{826C77E4-F7E9-4A71-8E1F-06EF8922DB1B}" dt="2020-04-03T16:07:45.881" v="1245" actId="931"/>
          <ac:picMkLst>
            <pc:docMk/>
            <pc:sldMk cId="4077392531" sldId="279"/>
            <ac:picMk id="7" creationId="{9E15BC26-1FE5-4FF6-9EE5-0FEC8D0DAEAE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4:13.649" v="1937"/>
        <pc:sldMkLst>
          <pc:docMk/>
          <pc:sldMk cId="3759604841" sldId="280"/>
        </pc:sldMkLst>
        <pc:spChg chg="del">
          <ac:chgData name="Raul Glasinovic" userId="ee5f766e-7e18-4441-8d13-1d8d8b102d5e" providerId="ADAL" clId="{826C77E4-F7E9-4A71-8E1F-06EF8922DB1B}" dt="2020-04-03T16:07:55.933" v="1247" actId="931"/>
          <ac:spMkLst>
            <pc:docMk/>
            <pc:sldMk cId="3759604841" sldId="280"/>
            <ac:spMk id="2" creationId="{E049081B-B62E-4093-A71D-B51AB4407588}"/>
          </ac:spMkLst>
        </pc:spChg>
        <pc:spChg chg="del">
          <ac:chgData name="Raul Glasinovic" userId="ee5f766e-7e18-4441-8d13-1d8d8b102d5e" providerId="ADAL" clId="{826C77E4-F7E9-4A71-8E1F-06EF8922DB1B}" dt="2020-04-03T16:09:04.867" v="1272" actId="478"/>
          <ac:spMkLst>
            <pc:docMk/>
            <pc:sldMk cId="3759604841" sldId="280"/>
            <ac:spMk id="3" creationId="{196B20D0-AFAD-4207-92C7-C6D98B37355C}"/>
          </ac:spMkLst>
        </pc:spChg>
        <pc:spChg chg="del">
          <ac:chgData name="Raul Glasinovic" userId="ee5f766e-7e18-4441-8d13-1d8d8b102d5e" providerId="ADAL" clId="{826C77E4-F7E9-4A71-8E1F-06EF8922DB1B}" dt="2020-04-03T16:09:04.867" v="1272" actId="478"/>
          <ac:spMkLst>
            <pc:docMk/>
            <pc:sldMk cId="3759604841" sldId="280"/>
            <ac:spMk id="4" creationId="{D1579D82-66AC-4810-859D-A3D87C92704A}"/>
          </ac:spMkLst>
        </pc:spChg>
        <pc:spChg chg="mod">
          <ac:chgData name="Raul Glasinovic" userId="ee5f766e-7e18-4441-8d13-1d8d8b102d5e" providerId="ADAL" clId="{826C77E4-F7E9-4A71-8E1F-06EF8922DB1B}" dt="2020-04-03T16:11:55.778" v="1502" actId="20577"/>
          <ac:spMkLst>
            <pc:docMk/>
            <pc:sldMk cId="3759604841" sldId="280"/>
            <ac:spMk id="5" creationId="{43586745-56C2-4276-A638-A6E7F2A6FEAF}"/>
          </ac:spMkLst>
        </pc:spChg>
        <pc:spChg chg="add del">
          <ac:chgData name="Raul Glasinovic" userId="ee5f766e-7e18-4441-8d13-1d8d8b102d5e" providerId="ADAL" clId="{826C77E4-F7E9-4A71-8E1F-06EF8922DB1B}" dt="2020-04-03T17:58:50.955" v="1778" actId="478"/>
          <ac:spMkLst>
            <pc:docMk/>
            <pc:sldMk cId="3759604841" sldId="280"/>
            <ac:spMk id="8" creationId="{F393A907-5148-4601-8249-B1E72C2C14E1}"/>
          </ac:spMkLst>
        </pc:spChg>
        <pc:spChg chg="add del mod">
          <ac:chgData name="Raul Glasinovic" userId="ee5f766e-7e18-4441-8d13-1d8d8b102d5e" providerId="ADAL" clId="{826C77E4-F7E9-4A71-8E1F-06EF8922DB1B}" dt="2020-04-03T17:58:48.743" v="1777" actId="478"/>
          <ac:spMkLst>
            <pc:docMk/>
            <pc:sldMk cId="3759604841" sldId="280"/>
            <ac:spMk id="9" creationId="{A662DB53-50C1-452E-9DE0-A1BA08DE5D67}"/>
          </ac:spMkLst>
        </pc:spChg>
        <pc:spChg chg="add del">
          <ac:chgData name="Raul Glasinovic" userId="ee5f766e-7e18-4441-8d13-1d8d8b102d5e" providerId="ADAL" clId="{826C77E4-F7E9-4A71-8E1F-06EF8922DB1B}" dt="2020-04-03T18:04:12.867" v="1936" actId="478"/>
          <ac:spMkLst>
            <pc:docMk/>
            <pc:sldMk cId="3759604841" sldId="280"/>
            <ac:spMk id="10" creationId="{D71008C0-867F-445E-B7C0-32E4976B12D7}"/>
          </ac:spMkLst>
        </pc:spChg>
        <pc:spChg chg="add del">
          <ac:chgData name="Raul Glasinovic" userId="ee5f766e-7e18-4441-8d13-1d8d8b102d5e" providerId="ADAL" clId="{826C77E4-F7E9-4A71-8E1F-06EF8922DB1B}" dt="2020-04-03T18:04:12.867" v="1936" actId="478"/>
          <ac:spMkLst>
            <pc:docMk/>
            <pc:sldMk cId="3759604841" sldId="280"/>
            <ac:spMk id="11" creationId="{EF8256BD-614A-4D38-BE78-7DB040B2F022}"/>
          </ac:spMkLst>
        </pc:spChg>
        <pc:spChg chg="add del">
          <ac:chgData name="Raul Glasinovic" userId="ee5f766e-7e18-4441-8d13-1d8d8b102d5e" providerId="ADAL" clId="{826C77E4-F7E9-4A71-8E1F-06EF8922DB1B}" dt="2020-04-03T18:04:12.867" v="1936" actId="478"/>
          <ac:spMkLst>
            <pc:docMk/>
            <pc:sldMk cId="3759604841" sldId="280"/>
            <ac:spMk id="12" creationId="{8640F65E-BC07-445A-9454-1F3CCBA95F5C}"/>
          </ac:spMkLst>
        </pc:spChg>
        <pc:spChg chg="add del">
          <ac:chgData name="Raul Glasinovic" userId="ee5f766e-7e18-4441-8d13-1d8d8b102d5e" providerId="ADAL" clId="{826C77E4-F7E9-4A71-8E1F-06EF8922DB1B}" dt="2020-04-03T18:04:12.867" v="1936" actId="478"/>
          <ac:spMkLst>
            <pc:docMk/>
            <pc:sldMk cId="3759604841" sldId="280"/>
            <ac:spMk id="13" creationId="{AED6A0D4-7FB0-4383-ADA9-3F9EE83CAD97}"/>
          </ac:spMkLst>
        </pc:spChg>
        <pc:spChg chg="add del">
          <ac:chgData name="Raul Glasinovic" userId="ee5f766e-7e18-4441-8d13-1d8d8b102d5e" providerId="ADAL" clId="{826C77E4-F7E9-4A71-8E1F-06EF8922DB1B}" dt="2020-04-03T18:04:12.867" v="1936" actId="478"/>
          <ac:spMkLst>
            <pc:docMk/>
            <pc:sldMk cId="3759604841" sldId="280"/>
            <ac:spMk id="14" creationId="{43C95CD9-F1FD-4DC5-BEFB-A702EB87CB9C}"/>
          </ac:spMkLst>
        </pc:spChg>
        <pc:spChg chg="add del">
          <ac:chgData name="Raul Glasinovic" userId="ee5f766e-7e18-4441-8d13-1d8d8b102d5e" providerId="ADAL" clId="{826C77E4-F7E9-4A71-8E1F-06EF8922DB1B}" dt="2020-04-03T18:04:12.867" v="1936" actId="478"/>
          <ac:spMkLst>
            <pc:docMk/>
            <pc:sldMk cId="3759604841" sldId="280"/>
            <ac:spMk id="15" creationId="{D973A79C-DA5F-4056-A14D-38BEF5FD23E5}"/>
          </ac:spMkLst>
        </pc:spChg>
        <pc:spChg chg="add del">
          <ac:chgData name="Raul Glasinovic" userId="ee5f766e-7e18-4441-8d13-1d8d8b102d5e" providerId="ADAL" clId="{826C77E4-F7E9-4A71-8E1F-06EF8922DB1B}" dt="2020-04-03T18:04:12.867" v="1936" actId="478"/>
          <ac:spMkLst>
            <pc:docMk/>
            <pc:sldMk cId="3759604841" sldId="280"/>
            <ac:spMk id="16" creationId="{D107462E-8278-4978-90A2-F82206D09E86}"/>
          </ac:spMkLst>
        </pc:spChg>
        <pc:spChg chg="add del">
          <ac:chgData name="Raul Glasinovic" userId="ee5f766e-7e18-4441-8d13-1d8d8b102d5e" providerId="ADAL" clId="{826C77E4-F7E9-4A71-8E1F-06EF8922DB1B}" dt="2020-04-03T18:04:12.867" v="1936" actId="478"/>
          <ac:spMkLst>
            <pc:docMk/>
            <pc:sldMk cId="3759604841" sldId="280"/>
            <ac:spMk id="17" creationId="{DB0F73E6-3DDE-4FA2-8267-4E2FA62971F0}"/>
          </ac:spMkLst>
        </pc:spChg>
        <pc:spChg chg="add del">
          <ac:chgData name="Raul Glasinovic" userId="ee5f766e-7e18-4441-8d13-1d8d8b102d5e" providerId="ADAL" clId="{826C77E4-F7E9-4A71-8E1F-06EF8922DB1B}" dt="2020-04-03T18:04:12.867" v="1936" actId="478"/>
          <ac:spMkLst>
            <pc:docMk/>
            <pc:sldMk cId="3759604841" sldId="280"/>
            <ac:spMk id="18" creationId="{70556A85-2DD0-499B-AA8E-A6276DF60EEF}"/>
          </ac:spMkLst>
        </pc:spChg>
        <pc:spChg chg="add">
          <ac:chgData name="Raul Glasinovic" userId="ee5f766e-7e18-4441-8d13-1d8d8b102d5e" providerId="ADAL" clId="{826C77E4-F7E9-4A71-8E1F-06EF8922DB1B}" dt="2020-04-03T16:23:40.596" v="1601"/>
          <ac:spMkLst>
            <pc:docMk/>
            <pc:sldMk cId="3759604841" sldId="280"/>
            <ac:spMk id="19" creationId="{F0B81A3E-B370-4FC3-9092-033757C185D6}"/>
          </ac:spMkLst>
        </pc:spChg>
        <pc:spChg chg="add">
          <ac:chgData name="Raul Glasinovic" userId="ee5f766e-7e18-4441-8d13-1d8d8b102d5e" providerId="ADAL" clId="{826C77E4-F7E9-4A71-8E1F-06EF8922DB1B}" dt="2020-04-03T16:23:40.596" v="1601"/>
          <ac:spMkLst>
            <pc:docMk/>
            <pc:sldMk cId="3759604841" sldId="280"/>
            <ac:spMk id="20" creationId="{5A84DC0E-5304-4745-8713-39C97D4E027B}"/>
          </ac:spMkLst>
        </pc:spChg>
        <pc:spChg chg="add">
          <ac:chgData name="Raul Glasinovic" userId="ee5f766e-7e18-4441-8d13-1d8d8b102d5e" providerId="ADAL" clId="{826C77E4-F7E9-4A71-8E1F-06EF8922DB1B}" dt="2020-04-03T16:23:40.596" v="1601"/>
          <ac:spMkLst>
            <pc:docMk/>
            <pc:sldMk cId="3759604841" sldId="280"/>
            <ac:spMk id="21" creationId="{A3B8F4CB-B528-48F0-87FF-4168DF9BE735}"/>
          </ac:spMkLst>
        </pc:spChg>
        <pc:spChg chg="add">
          <ac:chgData name="Raul Glasinovic" userId="ee5f766e-7e18-4441-8d13-1d8d8b102d5e" providerId="ADAL" clId="{826C77E4-F7E9-4A71-8E1F-06EF8922DB1B}" dt="2020-04-03T16:23:40.596" v="1601"/>
          <ac:spMkLst>
            <pc:docMk/>
            <pc:sldMk cId="3759604841" sldId="280"/>
            <ac:spMk id="22" creationId="{C702B302-1455-4F44-97AB-D239C0E0FEEB}"/>
          </ac:spMkLst>
        </pc:spChg>
        <pc:spChg chg="add del mod">
          <ac:chgData name="Raul Glasinovic" userId="ee5f766e-7e18-4441-8d13-1d8d8b102d5e" providerId="ADAL" clId="{826C77E4-F7E9-4A71-8E1F-06EF8922DB1B}" dt="2020-04-03T17:58:54.917" v="1780" actId="478"/>
          <ac:spMkLst>
            <pc:docMk/>
            <pc:sldMk cId="3759604841" sldId="280"/>
            <ac:spMk id="24" creationId="{E37B7E16-BBF6-46F8-B42B-62C79E47ED3A}"/>
          </ac:spMkLst>
        </pc:spChg>
        <pc:spChg chg="add del mod">
          <ac:chgData name="Raul Glasinovic" userId="ee5f766e-7e18-4441-8d13-1d8d8b102d5e" providerId="ADAL" clId="{826C77E4-F7E9-4A71-8E1F-06EF8922DB1B}" dt="2020-04-03T17:58:52.973" v="1779" actId="478"/>
          <ac:spMkLst>
            <pc:docMk/>
            <pc:sldMk cId="3759604841" sldId="280"/>
            <ac:spMk id="26" creationId="{1161B0DB-7B9D-49E8-884F-837030964347}"/>
          </ac:spMkLst>
        </pc:spChg>
        <pc:spChg chg="add">
          <ac:chgData name="Raul Glasinovic" userId="ee5f766e-7e18-4441-8d13-1d8d8b102d5e" providerId="ADAL" clId="{826C77E4-F7E9-4A71-8E1F-06EF8922DB1B}" dt="2020-04-03T17:58:56.554" v="1781"/>
          <ac:spMkLst>
            <pc:docMk/>
            <pc:sldMk cId="3759604841" sldId="280"/>
            <ac:spMk id="27" creationId="{54845A72-1693-4122-9C09-7A2CBEF737E0}"/>
          </ac:spMkLst>
        </pc:spChg>
        <pc:spChg chg="add">
          <ac:chgData name="Raul Glasinovic" userId="ee5f766e-7e18-4441-8d13-1d8d8b102d5e" providerId="ADAL" clId="{826C77E4-F7E9-4A71-8E1F-06EF8922DB1B}" dt="2020-04-03T17:58:56.554" v="1781"/>
          <ac:spMkLst>
            <pc:docMk/>
            <pc:sldMk cId="3759604841" sldId="280"/>
            <ac:spMk id="28" creationId="{16106750-C270-41B8-A45E-63AFAD90FB63}"/>
          </ac:spMkLst>
        </pc:spChg>
        <pc:spChg chg="add">
          <ac:chgData name="Raul Glasinovic" userId="ee5f766e-7e18-4441-8d13-1d8d8b102d5e" providerId="ADAL" clId="{826C77E4-F7E9-4A71-8E1F-06EF8922DB1B}" dt="2020-04-03T18:04:13.649" v="1937"/>
          <ac:spMkLst>
            <pc:docMk/>
            <pc:sldMk cId="3759604841" sldId="280"/>
            <ac:spMk id="29" creationId="{D7B097C1-CBB8-41C5-ABE8-CA0CFF0F10B7}"/>
          </ac:spMkLst>
        </pc:spChg>
        <pc:spChg chg="add">
          <ac:chgData name="Raul Glasinovic" userId="ee5f766e-7e18-4441-8d13-1d8d8b102d5e" providerId="ADAL" clId="{826C77E4-F7E9-4A71-8E1F-06EF8922DB1B}" dt="2020-04-03T18:04:13.649" v="1937"/>
          <ac:spMkLst>
            <pc:docMk/>
            <pc:sldMk cId="3759604841" sldId="280"/>
            <ac:spMk id="30" creationId="{E5D577F9-00FE-4673-80DE-DFFC19344CF0}"/>
          </ac:spMkLst>
        </pc:spChg>
        <pc:spChg chg="add">
          <ac:chgData name="Raul Glasinovic" userId="ee5f766e-7e18-4441-8d13-1d8d8b102d5e" providerId="ADAL" clId="{826C77E4-F7E9-4A71-8E1F-06EF8922DB1B}" dt="2020-04-03T18:04:13.649" v="1937"/>
          <ac:spMkLst>
            <pc:docMk/>
            <pc:sldMk cId="3759604841" sldId="280"/>
            <ac:spMk id="31" creationId="{2550B035-6066-44EC-A353-AC55BB554E89}"/>
          </ac:spMkLst>
        </pc:spChg>
        <pc:spChg chg="add">
          <ac:chgData name="Raul Glasinovic" userId="ee5f766e-7e18-4441-8d13-1d8d8b102d5e" providerId="ADAL" clId="{826C77E4-F7E9-4A71-8E1F-06EF8922DB1B}" dt="2020-04-03T18:04:13.649" v="1937"/>
          <ac:spMkLst>
            <pc:docMk/>
            <pc:sldMk cId="3759604841" sldId="280"/>
            <ac:spMk id="32" creationId="{1CEFD638-DB40-4D0C-A1DE-F7D88B96CC8C}"/>
          </ac:spMkLst>
        </pc:spChg>
        <pc:spChg chg="add">
          <ac:chgData name="Raul Glasinovic" userId="ee5f766e-7e18-4441-8d13-1d8d8b102d5e" providerId="ADAL" clId="{826C77E4-F7E9-4A71-8E1F-06EF8922DB1B}" dt="2020-04-03T18:04:13.649" v="1937"/>
          <ac:spMkLst>
            <pc:docMk/>
            <pc:sldMk cId="3759604841" sldId="280"/>
            <ac:spMk id="33" creationId="{2656D72D-512D-4656-B06D-7A32BBD537BF}"/>
          </ac:spMkLst>
        </pc:spChg>
        <pc:spChg chg="add">
          <ac:chgData name="Raul Glasinovic" userId="ee5f766e-7e18-4441-8d13-1d8d8b102d5e" providerId="ADAL" clId="{826C77E4-F7E9-4A71-8E1F-06EF8922DB1B}" dt="2020-04-03T18:04:13.649" v="1937"/>
          <ac:spMkLst>
            <pc:docMk/>
            <pc:sldMk cId="3759604841" sldId="280"/>
            <ac:spMk id="34" creationId="{2BF3C295-7EF4-4445-A481-DCCA1529C258}"/>
          </ac:spMkLst>
        </pc:spChg>
        <pc:spChg chg="add">
          <ac:chgData name="Raul Glasinovic" userId="ee5f766e-7e18-4441-8d13-1d8d8b102d5e" providerId="ADAL" clId="{826C77E4-F7E9-4A71-8E1F-06EF8922DB1B}" dt="2020-04-03T18:04:13.649" v="1937"/>
          <ac:spMkLst>
            <pc:docMk/>
            <pc:sldMk cId="3759604841" sldId="280"/>
            <ac:spMk id="35" creationId="{F01467D5-2ACC-46E0-BDB3-F38D941DDBE8}"/>
          </ac:spMkLst>
        </pc:spChg>
        <pc:spChg chg="add">
          <ac:chgData name="Raul Glasinovic" userId="ee5f766e-7e18-4441-8d13-1d8d8b102d5e" providerId="ADAL" clId="{826C77E4-F7E9-4A71-8E1F-06EF8922DB1B}" dt="2020-04-03T18:04:13.649" v="1937"/>
          <ac:spMkLst>
            <pc:docMk/>
            <pc:sldMk cId="3759604841" sldId="280"/>
            <ac:spMk id="36" creationId="{F6360F11-2014-4EC0-B3D9-0B24A4E9999D}"/>
          </ac:spMkLst>
        </pc:spChg>
        <pc:spChg chg="add">
          <ac:chgData name="Raul Glasinovic" userId="ee5f766e-7e18-4441-8d13-1d8d8b102d5e" providerId="ADAL" clId="{826C77E4-F7E9-4A71-8E1F-06EF8922DB1B}" dt="2020-04-03T18:04:13.649" v="1937"/>
          <ac:spMkLst>
            <pc:docMk/>
            <pc:sldMk cId="3759604841" sldId="280"/>
            <ac:spMk id="37" creationId="{B7E2A96F-BA65-49A3-8F6E-F9DFD30B4FD3}"/>
          </ac:spMkLst>
        </pc:spChg>
        <pc:picChg chg="add mod">
          <ac:chgData name="Raul Glasinovic" userId="ee5f766e-7e18-4441-8d13-1d8d8b102d5e" providerId="ADAL" clId="{826C77E4-F7E9-4A71-8E1F-06EF8922DB1B}" dt="2020-04-03T16:07:55.933" v="1247" actId="931"/>
          <ac:picMkLst>
            <pc:docMk/>
            <pc:sldMk cId="3759604841" sldId="280"/>
            <ac:picMk id="7" creationId="{B2806B14-00F2-41C4-8874-E7A2699EC262}"/>
          </ac:picMkLst>
        </pc:picChg>
      </pc:sldChg>
      <pc:sldChg chg="addSp delSp modSp add ord">
        <pc:chgData name="Raul Glasinovic" userId="ee5f766e-7e18-4441-8d13-1d8d8b102d5e" providerId="ADAL" clId="{826C77E4-F7E9-4A71-8E1F-06EF8922DB1B}" dt="2020-04-03T18:04:18.287" v="1939"/>
        <pc:sldMkLst>
          <pc:docMk/>
          <pc:sldMk cId="1050727541" sldId="281"/>
        </pc:sldMkLst>
        <pc:spChg chg="del">
          <ac:chgData name="Raul Glasinovic" userId="ee5f766e-7e18-4441-8d13-1d8d8b102d5e" providerId="ADAL" clId="{826C77E4-F7E9-4A71-8E1F-06EF8922DB1B}" dt="2020-04-03T16:08:05.739" v="1249" actId="931"/>
          <ac:spMkLst>
            <pc:docMk/>
            <pc:sldMk cId="1050727541" sldId="281"/>
            <ac:spMk id="2" creationId="{C9326C05-2B59-452B-89A1-C303E2513B5A}"/>
          </ac:spMkLst>
        </pc:spChg>
        <pc:spChg chg="del">
          <ac:chgData name="Raul Glasinovic" userId="ee5f766e-7e18-4441-8d13-1d8d8b102d5e" providerId="ADAL" clId="{826C77E4-F7E9-4A71-8E1F-06EF8922DB1B}" dt="2020-04-03T16:09:09.206" v="1274" actId="478"/>
          <ac:spMkLst>
            <pc:docMk/>
            <pc:sldMk cId="1050727541" sldId="281"/>
            <ac:spMk id="3" creationId="{F345AB1F-1047-48DA-9446-A8F3DDF6AB05}"/>
          </ac:spMkLst>
        </pc:spChg>
        <pc:spChg chg="del">
          <ac:chgData name="Raul Glasinovic" userId="ee5f766e-7e18-4441-8d13-1d8d8b102d5e" providerId="ADAL" clId="{826C77E4-F7E9-4A71-8E1F-06EF8922DB1B}" dt="2020-04-03T16:09:09.206" v="1274" actId="478"/>
          <ac:spMkLst>
            <pc:docMk/>
            <pc:sldMk cId="1050727541" sldId="281"/>
            <ac:spMk id="4" creationId="{1532360A-2591-4637-8FBC-5F3A67154BB6}"/>
          </ac:spMkLst>
        </pc:spChg>
        <pc:spChg chg="mod">
          <ac:chgData name="Raul Glasinovic" userId="ee5f766e-7e18-4441-8d13-1d8d8b102d5e" providerId="ADAL" clId="{826C77E4-F7E9-4A71-8E1F-06EF8922DB1B}" dt="2020-04-03T16:12:03.487" v="1517" actId="20577"/>
          <ac:spMkLst>
            <pc:docMk/>
            <pc:sldMk cId="1050727541" sldId="281"/>
            <ac:spMk id="5" creationId="{FD132707-2D3E-4A56-97B5-B1DE27AB9105}"/>
          </ac:spMkLst>
        </pc:spChg>
        <pc:spChg chg="add">
          <ac:chgData name="Raul Glasinovic" userId="ee5f766e-7e18-4441-8d13-1d8d8b102d5e" providerId="ADAL" clId="{826C77E4-F7E9-4A71-8E1F-06EF8922DB1B}" dt="2020-04-03T16:09:09.939" v="1275"/>
          <ac:spMkLst>
            <pc:docMk/>
            <pc:sldMk cId="1050727541" sldId="281"/>
            <ac:spMk id="8" creationId="{F7592135-E67F-49EC-A4B6-51F29B6F567E}"/>
          </ac:spMkLst>
        </pc:spChg>
        <pc:spChg chg="add mod">
          <ac:chgData name="Raul Glasinovic" userId="ee5f766e-7e18-4441-8d13-1d8d8b102d5e" providerId="ADAL" clId="{826C77E4-F7E9-4A71-8E1F-06EF8922DB1B}" dt="2020-04-03T17:58:41.742" v="1776" actId="20577"/>
          <ac:spMkLst>
            <pc:docMk/>
            <pc:sldMk cId="1050727541" sldId="281"/>
            <ac:spMk id="9" creationId="{3304F42F-F882-43B9-84BC-95999D93FEA0}"/>
          </ac:spMkLst>
        </pc:spChg>
        <pc:spChg chg="add del">
          <ac:chgData name="Raul Glasinovic" userId="ee5f766e-7e18-4441-8d13-1d8d8b102d5e" providerId="ADAL" clId="{826C77E4-F7E9-4A71-8E1F-06EF8922DB1B}" dt="2020-04-03T18:04:17.448" v="1938" actId="478"/>
          <ac:spMkLst>
            <pc:docMk/>
            <pc:sldMk cId="1050727541" sldId="281"/>
            <ac:spMk id="10" creationId="{C0B46B9A-1CD1-477A-AFC6-B950B1735856}"/>
          </ac:spMkLst>
        </pc:spChg>
        <pc:spChg chg="add del">
          <ac:chgData name="Raul Glasinovic" userId="ee5f766e-7e18-4441-8d13-1d8d8b102d5e" providerId="ADAL" clId="{826C77E4-F7E9-4A71-8E1F-06EF8922DB1B}" dt="2020-04-03T18:04:17.448" v="1938" actId="478"/>
          <ac:spMkLst>
            <pc:docMk/>
            <pc:sldMk cId="1050727541" sldId="281"/>
            <ac:spMk id="11" creationId="{1E77B0E1-21CB-401C-80DB-92F8DEFB5FAE}"/>
          </ac:spMkLst>
        </pc:spChg>
        <pc:spChg chg="add del">
          <ac:chgData name="Raul Glasinovic" userId="ee5f766e-7e18-4441-8d13-1d8d8b102d5e" providerId="ADAL" clId="{826C77E4-F7E9-4A71-8E1F-06EF8922DB1B}" dt="2020-04-03T18:04:17.448" v="1938" actId="478"/>
          <ac:spMkLst>
            <pc:docMk/>
            <pc:sldMk cId="1050727541" sldId="281"/>
            <ac:spMk id="12" creationId="{69C2A60E-D0C5-4ECC-8823-ED20F8AD138E}"/>
          </ac:spMkLst>
        </pc:spChg>
        <pc:spChg chg="add del">
          <ac:chgData name="Raul Glasinovic" userId="ee5f766e-7e18-4441-8d13-1d8d8b102d5e" providerId="ADAL" clId="{826C77E4-F7E9-4A71-8E1F-06EF8922DB1B}" dt="2020-04-03T18:04:17.448" v="1938" actId="478"/>
          <ac:spMkLst>
            <pc:docMk/>
            <pc:sldMk cId="1050727541" sldId="281"/>
            <ac:spMk id="13" creationId="{4C50E464-DD08-4368-9D62-B3FEE0263C96}"/>
          </ac:spMkLst>
        </pc:spChg>
        <pc:spChg chg="add del">
          <ac:chgData name="Raul Glasinovic" userId="ee5f766e-7e18-4441-8d13-1d8d8b102d5e" providerId="ADAL" clId="{826C77E4-F7E9-4A71-8E1F-06EF8922DB1B}" dt="2020-04-03T18:04:17.448" v="1938" actId="478"/>
          <ac:spMkLst>
            <pc:docMk/>
            <pc:sldMk cId="1050727541" sldId="281"/>
            <ac:spMk id="14" creationId="{30031423-3BC9-42B5-8FCD-DF8C7080E365}"/>
          </ac:spMkLst>
        </pc:spChg>
        <pc:spChg chg="add del">
          <ac:chgData name="Raul Glasinovic" userId="ee5f766e-7e18-4441-8d13-1d8d8b102d5e" providerId="ADAL" clId="{826C77E4-F7E9-4A71-8E1F-06EF8922DB1B}" dt="2020-04-03T18:04:17.448" v="1938" actId="478"/>
          <ac:spMkLst>
            <pc:docMk/>
            <pc:sldMk cId="1050727541" sldId="281"/>
            <ac:spMk id="15" creationId="{3DEAD1D2-34C8-4B26-8BE1-1A749F2D8265}"/>
          </ac:spMkLst>
        </pc:spChg>
        <pc:spChg chg="add del">
          <ac:chgData name="Raul Glasinovic" userId="ee5f766e-7e18-4441-8d13-1d8d8b102d5e" providerId="ADAL" clId="{826C77E4-F7E9-4A71-8E1F-06EF8922DB1B}" dt="2020-04-03T18:04:17.448" v="1938" actId="478"/>
          <ac:spMkLst>
            <pc:docMk/>
            <pc:sldMk cId="1050727541" sldId="281"/>
            <ac:spMk id="16" creationId="{74E7DA35-8B4D-4C41-B2D5-65EC173A58CA}"/>
          </ac:spMkLst>
        </pc:spChg>
        <pc:spChg chg="add del">
          <ac:chgData name="Raul Glasinovic" userId="ee5f766e-7e18-4441-8d13-1d8d8b102d5e" providerId="ADAL" clId="{826C77E4-F7E9-4A71-8E1F-06EF8922DB1B}" dt="2020-04-03T18:04:17.448" v="1938" actId="478"/>
          <ac:spMkLst>
            <pc:docMk/>
            <pc:sldMk cId="1050727541" sldId="281"/>
            <ac:spMk id="17" creationId="{01DF2EEF-E8C7-48C9-AAA5-53B729BC16C8}"/>
          </ac:spMkLst>
        </pc:spChg>
        <pc:spChg chg="add del">
          <ac:chgData name="Raul Glasinovic" userId="ee5f766e-7e18-4441-8d13-1d8d8b102d5e" providerId="ADAL" clId="{826C77E4-F7E9-4A71-8E1F-06EF8922DB1B}" dt="2020-04-03T18:04:17.448" v="1938" actId="478"/>
          <ac:spMkLst>
            <pc:docMk/>
            <pc:sldMk cId="1050727541" sldId="281"/>
            <ac:spMk id="18" creationId="{698D207B-3A0D-4C27-BFB3-A8C6C18B3EFD}"/>
          </ac:spMkLst>
        </pc:spChg>
        <pc:spChg chg="add">
          <ac:chgData name="Raul Glasinovic" userId="ee5f766e-7e18-4441-8d13-1d8d8b102d5e" providerId="ADAL" clId="{826C77E4-F7E9-4A71-8E1F-06EF8922DB1B}" dt="2020-04-03T16:23:42.815" v="1602"/>
          <ac:spMkLst>
            <pc:docMk/>
            <pc:sldMk cId="1050727541" sldId="281"/>
            <ac:spMk id="19" creationId="{91494C6D-1274-4226-AC1A-C1A33D6B343D}"/>
          </ac:spMkLst>
        </pc:spChg>
        <pc:spChg chg="add">
          <ac:chgData name="Raul Glasinovic" userId="ee5f766e-7e18-4441-8d13-1d8d8b102d5e" providerId="ADAL" clId="{826C77E4-F7E9-4A71-8E1F-06EF8922DB1B}" dt="2020-04-03T16:23:42.815" v="1602"/>
          <ac:spMkLst>
            <pc:docMk/>
            <pc:sldMk cId="1050727541" sldId="281"/>
            <ac:spMk id="20" creationId="{33BF99FD-CB08-4A84-BA95-00A100DEFE5F}"/>
          </ac:spMkLst>
        </pc:spChg>
        <pc:spChg chg="add">
          <ac:chgData name="Raul Glasinovic" userId="ee5f766e-7e18-4441-8d13-1d8d8b102d5e" providerId="ADAL" clId="{826C77E4-F7E9-4A71-8E1F-06EF8922DB1B}" dt="2020-04-03T16:23:42.815" v="1602"/>
          <ac:spMkLst>
            <pc:docMk/>
            <pc:sldMk cId="1050727541" sldId="281"/>
            <ac:spMk id="21" creationId="{3C26BF30-1595-4CFC-BD4C-86CCE0485DBA}"/>
          </ac:spMkLst>
        </pc:spChg>
        <pc:spChg chg="add">
          <ac:chgData name="Raul Glasinovic" userId="ee5f766e-7e18-4441-8d13-1d8d8b102d5e" providerId="ADAL" clId="{826C77E4-F7E9-4A71-8E1F-06EF8922DB1B}" dt="2020-04-03T16:23:42.815" v="1602"/>
          <ac:spMkLst>
            <pc:docMk/>
            <pc:sldMk cId="1050727541" sldId="281"/>
            <ac:spMk id="22" creationId="{C8FD9413-585D-46AA-B51C-03E6A581AB1E}"/>
          </ac:spMkLst>
        </pc:spChg>
        <pc:spChg chg="add">
          <ac:chgData name="Raul Glasinovic" userId="ee5f766e-7e18-4441-8d13-1d8d8b102d5e" providerId="ADAL" clId="{826C77E4-F7E9-4A71-8E1F-06EF8922DB1B}" dt="2020-04-03T18:04:18.287" v="1939"/>
          <ac:spMkLst>
            <pc:docMk/>
            <pc:sldMk cId="1050727541" sldId="281"/>
            <ac:spMk id="23" creationId="{0D6C40A8-5E13-47DB-AAC5-94AE353830E8}"/>
          </ac:spMkLst>
        </pc:spChg>
        <pc:spChg chg="add">
          <ac:chgData name="Raul Glasinovic" userId="ee5f766e-7e18-4441-8d13-1d8d8b102d5e" providerId="ADAL" clId="{826C77E4-F7E9-4A71-8E1F-06EF8922DB1B}" dt="2020-04-03T18:04:18.287" v="1939"/>
          <ac:spMkLst>
            <pc:docMk/>
            <pc:sldMk cId="1050727541" sldId="281"/>
            <ac:spMk id="24" creationId="{D6E382B1-0B08-49DF-91FA-B2CBFA79D569}"/>
          </ac:spMkLst>
        </pc:spChg>
        <pc:spChg chg="add">
          <ac:chgData name="Raul Glasinovic" userId="ee5f766e-7e18-4441-8d13-1d8d8b102d5e" providerId="ADAL" clId="{826C77E4-F7E9-4A71-8E1F-06EF8922DB1B}" dt="2020-04-03T18:04:18.287" v="1939"/>
          <ac:spMkLst>
            <pc:docMk/>
            <pc:sldMk cId="1050727541" sldId="281"/>
            <ac:spMk id="25" creationId="{476B2242-0812-432D-B53E-0CA2C9A90582}"/>
          </ac:spMkLst>
        </pc:spChg>
        <pc:spChg chg="add">
          <ac:chgData name="Raul Glasinovic" userId="ee5f766e-7e18-4441-8d13-1d8d8b102d5e" providerId="ADAL" clId="{826C77E4-F7E9-4A71-8E1F-06EF8922DB1B}" dt="2020-04-03T18:04:18.287" v="1939"/>
          <ac:spMkLst>
            <pc:docMk/>
            <pc:sldMk cId="1050727541" sldId="281"/>
            <ac:spMk id="26" creationId="{CC330C2A-6405-48C0-B1CC-5939884FBA7B}"/>
          </ac:spMkLst>
        </pc:spChg>
        <pc:spChg chg="add">
          <ac:chgData name="Raul Glasinovic" userId="ee5f766e-7e18-4441-8d13-1d8d8b102d5e" providerId="ADAL" clId="{826C77E4-F7E9-4A71-8E1F-06EF8922DB1B}" dt="2020-04-03T18:04:18.287" v="1939"/>
          <ac:spMkLst>
            <pc:docMk/>
            <pc:sldMk cId="1050727541" sldId="281"/>
            <ac:spMk id="27" creationId="{F6CB7926-A598-4E2A-86D6-C5CAFB1D8DBC}"/>
          </ac:spMkLst>
        </pc:spChg>
        <pc:spChg chg="add">
          <ac:chgData name="Raul Glasinovic" userId="ee5f766e-7e18-4441-8d13-1d8d8b102d5e" providerId="ADAL" clId="{826C77E4-F7E9-4A71-8E1F-06EF8922DB1B}" dt="2020-04-03T18:04:18.287" v="1939"/>
          <ac:spMkLst>
            <pc:docMk/>
            <pc:sldMk cId="1050727541" sldId="281"/>
            <ac:spMk id="28" creationId="{0AEF477B-09E8-4425-82B5-871BB349CE29}"/>
          </ac:spMkLst>
        </pc:spChg>
        <pc:spChg chg="add">
          <ac:chgData name="Raul Glasinovic" userId="ee5f766e-7e18-4441-8d13-1d8d8b102d5e" providerId="ADAL" clId="{826C77E4-F7E9-4A71-8E1F-06EF8922DB1B}" dt="2020-04-03T18:04:18.287" v="1939"/>
          <ac:spMkLst>
            <pc:docMk/>
            <pc:sldMk cId="1050727541" sldId="281"/>
            <ac:spMk id="29" creationId="{62106F68-4224-49BA-915C-9DF210C12675}"/>
          </ac:spMkLst>
        </pc:spChg>
        <pc:spChg chg="add">
          <ac:chgData name="Raul Glasinovic" userId="ee5f766e-7e18-4441-8d13-1d8d8b102d5e" providerId="ADAL" clId="{826C77E4-F7E9-4A71-8E1F-06EF8922DB1B}" dt="2020-04-03T18:04:18.287" v="1939"/>
          <ac:spMkLst>
            <pc:docMk/>
            <pc:sldMk cId="1050727541" sldId="281"/>
            <ac:spMk id="30" creationId="{75E44599-52DD-4295-891F-F7F4946C4569}"/>
          </ac:spMkLst>
        </pc:spChg>
        <pc:spChg chg="add">
          <ac:chgData name="Raul Glasinovic" userId="ee5f766e-7e18-4441-8d13-1d8d8b102d5e" providerId="ADAL" clId="{826C77E4-F7E9-4A71-8E1F-06EF8922DB1B}" dt="2020-04-03T18:04:18.287" v="1939"/>
          <ac:spMkLst>
            <pc:docMk/>
            <pc:sldMk cId="1050727541" sldId="281"/>
            <ac:spMk id="31" creationId="{B1852958-FB27-43F1-A3D6-B258D349C2B5}"/>
          </ac:spMkLst>
        </pc:spChg>
        <pc:picChg chg="add mod">
          <ac:chgData name="Raul Glasinovic" userId="ee5f766e-7e18-4441-8d13-1d8d8b102d5e" providerId="ADAL" clId="{826C77E4-F7E9-4A71-8E1F-06EF8922DB1B}" dt="2020-04-03T16:08:05.739" v="1249" actId="931"/>
          <ac:picMkLst>
            <pc:docMk/>
            <pc:sldMk cId="1050727541" sldId="281"/>
            <ac:picMk id="7" creationId="{4F06D50F-5BFF-4279-8255-B06DFEB0F434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3:33.741" v="1921"/>
        <pc:sldMkLst>
          <pc:docMk/>
          <pc:sldMk cId="3914472703" sldId="282"/>
        </pc:sldMkLst>
        <pc:spChg chg="del">
          <ac:chgData name="Raul Glasinovic" userId="ee5f766e-7e18-4441-8d13-1d8d8b102d5e" providerId="ADAL" clId="{826C77E4-F7E9-4A71-8E1F-06EF8922DB1B}" dt="2020-04-03T16:20:19.284" v="1554" actId="931"/>
          <ac:spMkLst>
            <pc:docMk/>
            <pc:sldMk cId="3914472703" sldId="282"/>
            <ac:spMk id="2" creationId="{B8D72BFE-50B1-4224-A7A4-A46CEC3E2340}"/>
          </ac:spMkLst>
        </pc:spChg>
        <pc:spChg chg="del">
          <ac:chgData name="Raul Glasinovic" userId="ee5f766e-7e18-4441-8d13-1d8d8b102d5e" providerId="ADAL" clId="{826C77E4-F7E9-4A71-8E1F-06EF8922DB1B}" dt="2020-04-03T16:20:32.539" v="1555" actId="478"/>
          <ac:spMkLst>
            <pc:docMk/>
            <pc:sldMk cId="3914472703" sldId="282"/>
            <ac:spMk id="3" creationId="{E7809386-D914-4028-97D9-C215E4534587}"/>
          </ac:spMkLst>
        </pc:spChg>
        <pc:spChg chg="del">
          <ac:chgData name="Raul Glasinovic" userId="ee5f766e-7e18-4441-8d13-1d8d8b102d5e" providerId="ADAL" clId="{826C77E4-F7E9-4A71-8E1F-06EF8922DB1B}" dt="2020-04-03T16:20:32.539" v="1555" actId="478"/>
          <ac:spMkLst>
            <pc:docMk/>
            <pc:sldMk cId="3914472703" sldId="282"/>
            <ac:spMk id="4" creationId="{035B853B-93BE-45E8-A0B6-139D2FD6E645}"/>
          </ac:spMkLst>
        </pc:spChg>
        <pc:spChg chg="mod">
          <ac:chgData name="Raul Glasinovic" userId="ee5f766e-7e18-4441-8d13-1d8d8b102d5e" providerId="ADAL" clId="{826C77E4-F7E9-4A71-8E1F-06EF8922DB1B}" dt="2020-04-03T16:20:47.697" v="1580" actId="20577"/>
          <ac:spMkLst>
            <pc:docMk/>
            <pc:sldMk cId="3914472703" sldId="282"/>
            <ac:spMk id="5" creationId="{D5D932CE-0FE0-4950-B7CD-578E59C13816}"/>
          </ac:spMkLst>
        </pc:spChg>
        <pc:spChg chg="add del mod">
          <ac:chgData name="Raul Glasinovic" userId="ee5f766e-7e18-4441-8d13-1d8d8b102d5e" providerId="ADAL" clId="{826C77E4-F7E9-4A71-8E1F-06EF8922DB1B}" dt="2020-04-03T17:57:27.716" v="1727" actId="478"/>
          <ac:spMkLst>
            <pc:docMk/>
            <pc:sldMk cId="3914472703" sldId="282"/>
            <ac:spMk id="8" creationId="{8F2A9DD1-F294-473D-885A-94DA74A29F52}"/>
          </ac:spMkLst>
        </pc:spChg>
        <pc:spChg chg="add del mod">
          <ac:chgData name="Raul Glasinovic" userId="ee5f766e-7e18-4441-8d13-1d8d8b102d5e" providerId="ADAL" clId="{826C77E4-F7E9-4A71-8E1F-06EF8922DB1B}" dt="2020-04-03T18:00:05.307" v="1802" actId="478"/>
          <ac:spMkLst>
            <pc:docMk/>
            <pc:sldMk cId="3914472703" sldId="282"/>
            <ac:spMk id="9" creationId="{7E0D10AB-1058-449A-A2B4-CB0A4AC41F06}"/>
          </ac:spMkLst>
        </pc:spChg>
        <pc:spChg chg="add mod">
          <ac:chgData name="Raul Glasinovic" userId="ee5f766e-7e18-4441-8d13-1d8d8b102d5e" providerId="ADAL" clId="{826C77E4-F7E9-4A71-8E1F-06EF8922DB1B}" dt="2020-04-03T16:23:01.556" v="1589" actId="108"/>
          <ac:spMkLst>
            <pc:docMk/>
            <pc:sldMk cId="3914472703" sldId="282"/>
            <ac:spMk id="10" creationId="{0187135B-A5BC-4DBE-9D2E-EDF95D74E1AA}"/>
          </ac:spMkLst>
        </pc:spChg>
        <pc:spChg chg="add mod">
          <ac:chgData name="Raul Glasinovic" userId="ee5f766e-7e18-4441-8d13-1d8d8b102d5e" providerId="ADAL" clId="{826C77E4-F7E9-4A71-8E1F-06EF8922DB1B}" dt="2020-04-03T16:22:56.815" v="1588" actId="108"/>
          <ac:spMkLst>
            <pc:docMk/>
            <pc:sldMk cId="3914472703" sldId="282"/>
            <ac:spMk id="11" creationId="{20A55FBC-B598-4CF0-9215-59343C6734E4}"/>
          </ac:spMkLst>
        </pc:spChg>
        <pc:spChg chg="add">
          <ac:chgData name="Raul Glasinovic" userId="ee5f766e-7e18-4441-8d13-1d8d8b102d5e" providerId="ADAL" clId="{826C77E4-F7E9-4A71-8E1F-06EF8922DB1B}" dt="2020-04-03T16:22:51.177" v="1587"/>
          <ac:spMkLst>
            <pc:docMk/>
            <pc:sldMk cId="3914472703" sldId="282"/>
            <ac:spMk id="12" creationId="{C58829DE-5607-4300-93AC-B9F21B678112}"/>
          </ac:spMkLst>
        </pc:spChg>
        <pc:spChg chg="add">
          <ac:chgData name="Raul Glasinovic" userId="ee5f766e-7e18-4441-8d13-1d8d8b102d5e" providerId="ADAL" clId="{826C77E4-F7E9-4A71-8E1F-06EF8922DB1B}" dt="2020-04-03T16:22:51.177" v="1587"/>
          <ac:spMkLst>
            <pc:docMk/>
            <pc:sldMk cId="3914472703" sldId="282"/>
            <ac:spMk id="13" creationId="{E893849C-C59A-4C2C-B452-1BD849750DC7}"/>
          </ac:spMkLst>
        </pc:spChg>
        <pc:spChg chg="add del mod">
          <ac:chgData name="Raul Glasinovic" userId="ee5f766e-7e18-4441-8d13-1d8d8b102d5e" providerId="ADAL" clId="{826C77E4-F7E9-4A71-8E1F-06EF8922DB1B}" dt="2020-04-03T17:53:48.192" v="1644"/>
          <ac:spMkLst>
            <pc:docMk/>
            <pc:sldMk cId="3914472703" sldId="282"/>
            <ac:spMk id="14" creationId="{9340F09D-C90C-486C-94BE-AA5A7A861469}"/>
          </ac:spMkLst>
        </pc:spChg>
        <pc:spChg chg="add del mod">
          <ac:chgData name="Raul Glasinovic" userId="ee5f766e-7e18-4441-8d13-1d8d8b102d5e" providerId="ADAL" clId="{826C77E4-F7E9-4A71-8E1F-06EF8922DB1B}" dt="2020-04-03T17:57:20.018" v="1724" actId="478"/>
          <ac:spMkLst>
            <pc:docMk/>
            <pc:sldMk cId="3914472703" sldId="282"/>
            <ac:spMk id="15" creationId="{012780CD-954F-49AA-A361-56C513D1DDE5}"/>
          </ac:spMkLst>
        </pc:spChg>
        <pc:spChg chg="add del mod">
          <ac:chgData name="Raul Glasinovic" userId="ee5f766e-7e18-4441-8d13-1d8d8b102d5e" providerId="ADAL" clId="{826C77E4-F7E9-4A71-8E1F-06EF8922DB1B}" dt="2020-04-03T17:57:24.467" v="1726" actId="478"/>
          <ac:spMkLst>
            <pc:docMk/>
            <pc:sldMk cId="3914472703" sldId="282"/>
            <ac:spMk id="17" creationId="{5DBD3453-FA7A-47A7-BA34-1EAD483E081A}"/>
          </ac:spMkLst>
        </pc:spChg>
        <pc:spChg chg="add del">
          <ac:chgData name="Raul Glasinovic" userId="ee5f766e-7e18-4441-8d13-1d8d8b102d5e" providerId="ADAL" clId="{826C77E4-F7E9-4A71-8E1F-06EF8922DB1B}" dt="2020-04-03T18:00:05.307" v="1802" actId="478"/>
          <ac:spMkLst>
            <pc:docMk/>
            <pc:sldMk cId="3914472703" sldId="282"/>
            <ac:spMk id="18" creationId="{AE7F0D2B-AA97-451D-9066-613E8C41C1DE}"/>
          </ac:spMkLst>
        </pc:spChg>
        <pc:spChg chg="add del mod">
          <ac:chgData name="Raul Glasinovic" userId="ee5f766e-7e18-4441-8d13-1d8d8b102d5e" providerId="ADAL" clId="{826C77E4-F7E9-4A71-8E1F-06EF8922DB1B}" dt="2020-04-03T18:00:07.599" v="1803" actId="478"/>
          <ac:spMkLst>
            <pc:docMk/>
            <pc:sldMk cId="3914472703" sldId="282"/>
            <ac:spMk id="20" creationId="{8B626489-1D29-411D-BD60-F47BCAE9F91C}"/>
          </ac:spMkLst>
        </pc:spChg>
        <pc:spChg chg="add del mod">
          <ac:chgData name="Raul Glasinovic" userId="ee5f766e-7e18-4441-8d13-1d8d8b102d5e" providerId="ADAL" clId="{826C77E4-F7E9-4A71-8E1F-06EF8922DB1B}" dt="2020-04-03T18:00:07.599" v="1803" actId="478"/>
          <ac:spMkLst>
            <pc:docMk/>
            <pc:sldMk cId="3914472703" sldId="282"/>
            <ac:spMk id="22" creationId="{DD74BCAC-11A6-4512-9E46-B649C8A71E32}"/>
          </ac:spMkLst>
        </pc:spChg>
        <pc:spChg chg="add">
          <ac:chgData name="Raul Glasinovic" userId="ee5f766e-7e18-4441-8d13-1d8d8b102d5e" providerId="ADAL" clId="{826C77E4-F7E9-4A71-8E1F-06EF8922DB1B}" dt="2020-04-03T18:00:08.451" v="1804"/>
          <ac:spMkLst>
            <pc:docMk/>
            <pc:sldMk cId="3914472703" sldId="282"/>
            <ac:spMk id="23" creationId="{FABBB2B7-88A3-4059-83DA-A287E4430628}"/>
          </ac:spMkLst>
        </pc:spChg>
        <pc:spChg chg="add">
          <ac:chgData name="Raul Glasinovic" userId="ee5f766e-7e18-4441-8d13-1d8d8b102d5e" providerId="ADAL" clId="{826C77E4-F7E9-4A71-8E1F-06EF8922DB1B}" dt="2020-04-03T18:00:08.451" v="1804"/>
          <ac:spMkLst>
            <pc:docMk/>
            <pc:sldMk cId="3914472703" sldId="282"/>
            <ac:spMk id="24" creationId="{28B01B48-F507-4B2E-9D1E-A3192F23CA47}"/>
          </ac:spMkLst>
        </pc:spChg>
        <pc:spChg chg="add">
          <ac:chgData name="Raul Glasinovic" userId="ee5f766e-7e18-4441-8d13-1d8d8b102d5e" providerId="ADAL" clId="{826C77E4-F7E9-4A71-8E1F-06EF8922DB1B}" dt="2020-04-03T18:03:33.741" v="1921"/>
          <ac:spMkLst>
            <pc:docMk/>
            <pc:sldMk cId="3914472703" sldId="282"/>
            <ac:spMk id="25" creationId="{943CB19C-7A48-4FDE-B1D3-78CED8505F3D}"/>
          </ac:spMkLst>
        </pc:spChg>
        <pc:spChg chg="add">
          <ac:chgData name="Raul Glasinovic" userId="ee5f766e-7e18-4441-8d13-1d8d8b102d5e" providerId="ADAL" clId="{826C77E4-F7E9-4A71-8E1F-06EF8922DB1B}" dt="2020-04-03T18:03:33.741" v="1921"/>
          <ac:spMkLst>
            <pc:docMk/>
            <pc:sldMk cId="3914472703" sldId="282"/>
            <ac:spMk id="26" creationId="{BFC3E09B-921A-4051-A260-3FF1B4150B0D}"/>
          </ac:spMkLst>
        </pc:spChg>
        <pc:spChg chg="add">
          <ac:chgData name="Raul Glasinovic" userId="ee5f766e-7e18-4441-8d13-1d8d8b102d5e" providerId="ADAL" clId="{826C77E4-F7E9-4A71-8E1F-06EF8922DB1B}" dt="2020-04-03T18:03:33.741" v="1921"/>
          <ac:spMkLst>
            <pc:docMk/>
            <pc:sldMk cId="3914472703" sldId="282"/>
            <ac:spMk id="27" creationId="{F729DCE7-5905-4768-9A9F-1F4EF1B8C088}"/>
          </ac:spMkLst>
        </pc:spChg>
        <pc:spChg chg="add">
          <ac:chgData name="Raul Glasinovic" userId="ee5f766e-7e18-4441-8d13-1d8d8b102d5e" providerId="ADAL" clId="{826C77E4-F7E9-4A71-8E1F-06EF8922DB1B}" dt="2020-04-03T18:03:33.741" v="1921"/>
          <ac:spMkLst>
            <pc:docMk/>
            <pc:sldMk cId="3914472703" sldId="282"/>
            <ac:spMk id="28" creationId="{9C7AC258-1CAF-420C-997B-6EE60E6A8E9F}"/>
          </ac:spMkLst>
        </pc:spChg>
        <pc:spChg chg="add">
          <ac:chgData name="Raul Glasinovic" userId="ee5f766e-7e18-4441-8d13-1d8d8b102d5e" providerId="ADAL" clId="{826C77E4-F7E9-4A71-8E1F-06EF8922DB1B}" dt="2020-04-03T18:03:33.741" v="1921"/>
          <ac:spMkLst>
            <pc:docMk/>
            <pc:sldMk cId="3914472703" sldId="282"/>
            <ac:spMk id="29" creationId="{F8F809F4-B884-44E3-AF19-F91C77B3FBBC}"/>
          </ac:spMkLst>
        </pc:spChg>
        <pc:spChg chg="add">
          <ac:chgData name="Raul Glasinovic" userId="ee5f766e-7e18-4441-8d13-1d8d8b102d5e" providerId="ADAL" clId="{826C77E4-F7E9-4A71-8E1F-06EF8922DB1B}" dt="2020-04-03T18:03:33.741" v="1921"/>
          <ac:spMkLst>
            <pc:docMk/>
            <pc:sldMk cId="3914472703" sldId="282"/>
            <ac:spMk id="30" creationId="{74FA2883-7CB1-4CE3-B693-6C7C68609213}"/>
          </ac:spMkLst>
        </pc:spChg>
        <pc:spChg chg="add">
          <ac:chgData name="Raul Glasinovic" userId="ee5f766e-7e18-4441-8d13-1d8d8b102d5e" providerId="ADAL" clId="{826C77E4-F7E9-4A71-8E1F-06EF8922DB1B}" dt="2020-04-03T18:03:33.741" v="1921"/>
          <ac:spMkLst>
            <pc:docMk/>
            <pc:sldMk cId="3914472703" sldId="282"/>
            <ac:spMk id="31" creationId="{6CABCD09-1FC4-4BD7-8BB6-2312C72A21B9}"/>
          </ac:spMkLst>
        </pc:spChg>
        <pc:spChg chg="add">
          <ac:chgData name="Raul Glasinovic" userId="ee5f766e-7e18-4441-8d13-1d8d8b102d5e" providerId="ADAL" clId="{826C77E4-F7E9-4A71-8E1F-06EF8922DB1B}" dt="2020-04-03T18:03:33.741" v="1921"/>
          <ac:spMkLst>
            <pc:docMk/>
            <pc:sldMk cId="3914472703" sldId="282"/>
            <ac:spMk id="32" creationId="{06555E97-F03A-4D01-80EC-24A310315DB9}"/>
          </ac:spMkLst>
        </pc:spChg>
        <pc:spChg chg="add">
          <ac:chgData name="Raul Glasinovic" userId="ee5f766e-7e18-4441-8d13-1d8d8b102d5e" providerId="ADAL" clId="{826C77E4-F7E9-4A71-8E1F-06EF8922DB1B}" dt="2020-04-03T18:03:33.741" v="1921"/>
          <ac:spMkLst>
            <pc:docMk/>
            <pc:sldMk cId="3914472703" sldId="282"/>
            <ac:spMk id="33" creationId="{9B22AF06-B467-43FD-9C88-4DAFFA7F7E90}"/>
          </ac:spMkLst>
        </pc:spChg>
        <pc:picChg chg="add del mod">
          <ac:chgData name="Raul Glasinovic" userId="ee5f766e-7e18-4441-8d13-1d8d8b102d5e" providerId="ADAL" clId="{826C77E4-F7E9-4A71-8E1F-06EF8922DB1B}" dt="2020-04-03T17:57:24.467" v="1726" actId="478"/>
          <ac:picMkLst>
            <pc:docMk/>
            <pc:sldMk cId="3914472703" sldId="282"/>
            <ac:picMk id="7" creationId="{0A690C67-848D-4D61-BF11-A2C0706F28D3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4:37.611" v="1945" actId="478"/>
        <pc:sldMkLst>
          <pc:docMk/>
          <pc:sldMk cId="1699641930" sldId="283"/>
        </pc:sldMkLst>
        <pc:spChg chg="del">
          <ac:chgData name="Raul Glasinovic" userId="ee5f766e-7e18-4441-8d13-1d8d8b102d5e" providerId="ADAL" clId="{826C77E4-F7E9-4A71-8E1F-06EF8922DB1B}" dt="2020-04-03T17:54:58.990" v="1648" actId="931"/>
          <ac:spMkLst>
            <pc:docMk/>
            <pc:sldMk cId="1699641930" sldId="283"/>
            <ac:spMk id="2" creationId="{CA473E05-65A6-4252-96AA-2AC3C93502D2}"/>
          </ac:spMkLst>
        </pc:spChg>
        <pc:spChg chg="mod">
          <ac:chgData name="Raul Glasinovic" userId="ee5f766e-7e18-4441-8d13-1d8d8b102d5e" providerId="ADAL" clId="{826C77E4-F7E9-4A71-8E1F-06EF8922DB1B}" dt="2020-04-03T17:56:23.711" v="1703" actId="20577"/>
          <ac:spMkLst>
            <pc:docMk/>
            <pc:sldMk cId="1699641930" sldId="283"/>
            <ac:spMk id="3" creationId="{20F48B8D-C452-41F2-9B88-A22A4E47AB64}"/>
          </ac:spMkLst>
        </pc:spChg>
        <pc:spChg chg="mod">
          <ac:chgData name="Raul Glasinovic" userId="ee5f766e-7e18-4441-8d13-1d8d8b102d5e" providerId="ADAL" clId="{826C77E4-F7E9-4A71-8E1F-06EF8922DB1B}" dt="2020-04-03T17:58:21.157" v="1754" actId="20577"/>
          <ac:spMkLst>
            <pc:docMk/>
            <pc:sldMk cId="1699641930" sldId="283"/>
            <ac:spMk id="4" creationId="{774CCD77-2E78-439D-BDD5-D0C8C948DFCB}"/>
          </ac:spMkLst>
        </pc:spChg>
        <pc:spChg chg="mod">
          <ac:chgData name="Raul Glasinovic" userId="ee5f766e-7e18-4441-8d13-1d8d8b102d5e" providerId="ADAL" clId="{826C77E4-F7E9-4A71-8E1F-06EF8922DB1B}" dt="2020-04-03T18:00:49.709" v="1833" actId="20577"/>
          <ac:spMkLst>
            <pc:docMk/>
            <pc:sldMk cId="1699641930" sldId="283"/>
            <ac:spMk id="5" creationId="{04F62369-5513-4BB5-8BC9-17F66FBA6CA8}"/>
          </ac:spMkLst>
        </pc:spChg>
        <pc:spChg chg="add mod">
          <ac:chgData name="Raul Glasinovic" userId="ee5f766e-7e18-4441-8d13-1d8d8b102d5e" providerId="ADAL" clId="{826C77E4-F7E9-4A71-8E1F-06EF8922DB1B}" dt="2020-04-03T18:02:06.176" v="1891"/>
          <ac:spMkLst>
            <pc:docMk/>
            <pc:sldMk cId="1699641930" sldId="283"/>
            <ac:spMk id="8" creationId="{94E191AB-9CC3-4E40-ADAA-9CA836E680C7}"/>
          </ac:spMkLst>
        </pc:spChg>
        <pc:spChg chg="add del mod">
          <ac:chgData name="Raul Glasinovic" userId="ee5f766e-7e18-4441-8d13-1d8d8b102d5e" providerId="ADAL" clId="{826C77E4-F7E9-4A71-8E1F-06EF8922DB1B}" dt="2020-04-03T18:02:16.260" v="1892"/>
          <ac:spMkLst>
            <pc:docMk/>
            <pc:sldMk cId="1699641930" sldId="283"/>
            <ac:spMk id="9" creationId="{B7F8D5CF-DF17-4CF7-875B-04E1D1E9F825}"/>
          </ac:spMkLst>
        </pc:spChg>
        <pc:spChg chg="add del">
          <ac:chgData name="Raul Glasinovic" userId="ee5f766e-7e18-4441-8d13-1d8d8b102d5e" providerId="ADAL" clId="{826C77E4-F7E9-4A71-8E1F-06EF8922DB1B}" dt="2020-04-03T18:01:55.511" v="1890" actId="478"/>
          <ac:spMkLst>
            <pc:docMk/>
            <pc:sldMk cId="1699641930" sldId="283"/>
            <ac:spMk id="10" creationId="{F40E4ECD-0401-4AC0-A2F8-550939A63037}"/>
          </ac:spMkLst>
        </pc:spChg>
        <pc:spChg chg="add del">
          <ac:chgData name="Raul Glasinovic" userId="ee5f766e-7e18-4441-8d13-1d8d8b102d5e" providerId="ADAL" clId="{826C77E4-F7E9-4A71-8E1F-06EF8922DB1B}" dt="2020-04-03T18:01:55.511" v="1890" actId="478"/>
          <ac:spMkLst>
            <pc:docMk/>
            <pc:sldMk cId="1699641930" sldId="283"/>
            <ac:spMk id="11" creationId="{E58835C0-2F94-4515-B2D3-1732EFB171F7}"/>
          </ac:spMkLst>
        </pc:spChg>
        <pc:spChg chg="add mod">
          <ac:chgData name="Raul Glasinovic" userId="ee5f766e-7e18-4441-8d13-1d8d8b102d5e" providerId="ADAL" clId="{826C77E4-F7E9-4A71-8E1F-06EF8922DB1B}" dt="2020-04-03T18:04:35.783" v="1944" actId="108"/>
          <ac:spMkLst>
            <pc:docMk/>
            <pc:sldMk cId="1699641930" sldId="283"/>
            <ac:spMk id="12" creationId="{9A27B0DE-DFC6-412B-BBB2-BA61E7E537D6}"/>
          </ac:spMkLst>
        </pc:spChg>
        <pc:spChg chg="add mod">
          <ac:chgData name="Raul Glasinovic" userId="ee5f766e-7e18-4441-8d13-1d8d8b102d5e" providerId="ADAL" clId="{826C77E4-F7E9-4A71-8E1F-06EF8922DB1B}" dt="2020-04-03T18:04:32.602" v="1943" actId="108"/>
          <ac:spMkLst>
            <pc:docMk/>
            <pc:sldMk cId="1699641930" sldId="283"/>
            <ac:spMk id="13" creationId="{B304AF5D-CB81-4395-8C8D-DA9DC82C4B5C}"/>
          </ac:spMkLst>
        </pc:spChg>
        <pc:spChg chg="add">
          <ac:chgData name="Raul Glasinovic" userId="ee5f766e-7e18-4441-8d13-1d8d8b102d5e" providerId="ADAL" clId="{826C77E4-F7E9-4A71-8E1F-06EF8922DB1B}" dt="2020-04-03T18:04:21.335" v="1940"/>
          <ac:spMkLst>
            <pc:docMk/>
            <pc:sldMk cId="1699641930" sldId="283"/>
            <ac:spMk id="14" creationId="{3B709BA4-0A11-4BC2-85D3-9E115BB560B7}"/>
          </ac:spMkLst>
        </pc:spChg>
        <pc:spChg chg="add">
          <ac:chgData name="Raul Glasinovic" userId="ee5f766e-7e18-4441-8d13-1d8d8b102d5e" providerId="ADAL" clId="{826C77E4-F7E9-4A71-8E1F-06EF8922DB1B}" dt="2020-04-03T18:04:21.335" v="1940"/>
          <ac:spMkLst>
            <pc:docMk/>
            <pc:sldMk cId="1699641930" sldId="283"/>
            <ac:spMk id="15" creationId="{A52E76A8-FD82-4F3C-A44F-AB0477ACB82C}"/>
          </ac:spMkLst>
        </pc:spChg>
        <pc:spChg chg="add">
          <ac:chgData name="Raul Glasinovic" userId="ee5f766e-7e18-4441-8d13-1d8d8b102d5e" providerId="ADAL" clId="{826C77E4-F7E9-4A71-8E1F-06EF8922DB1B}" dt="2020-04-03T18:04:21.335" v="1940"/>
          <ac:spMkLst>
            <pc:docMk/>
            <pc:sldMk cId="1699641930" sldId="283"/>
            <ac:spMk id="16" creationId="{36E3D931-3A60-477C-BB46-44302D01E1DA}"/>
          </ac:spMkLst>
        </pc:spChg>
        <pc:spChg chg="add">
          <ac:chgData name="Raul Glasinovic" userId="ee5f766e-7e18-4441-8d13-1d8d8b102d5e" providerId="ADAL" clId="{826C77E4-F7E9-4A71-8E1F-06EF8922DB1B}" dt="2020-04-03T18:04:21.335" v="1940"/>
          <ac:spMkLst>
            <pc:docMk/>
            <pc:sldMk cId="1699641930" sldId="283"/>
            <ac:spMk id="17" creationId="{57B089F0-6990-48F3-8E31-7A7E66DFF553}"/>
          </ac:spMkLst>
        </pc:spChg>
        <pc:spChg chg="add">
          <ac:chgData name="Raul Glasinovic" userId="ee5f766e-7e18-4441-8d13-1d8d8b102d5e" providerId="ADAL" clId="{826C77E4-F7E9-4A71-8E1F-06EF8922DB1B}" dt="2020-04-03T18:04:21.335" v="1940"/>
          <ac:spMkLst>
            <pc:docMk/>
            <pc:sldMk cId="1699641930" sldId="283"/>
            <ac:spMk id="18" creationId="{DA60A0B6-66C4-4774-B60C-A3B73971F364}"/>
          </ac:spMkLst>
        </pc:spChg>
        <pc:spChg chg="add">
          <ac:chgData name="Raul Glasinovic" userId="ee5f766e-7e18-4441-8d13-1d8d8b102d5e" providerId="ADAL" clId="{826C77E4-F7E9-4A71-8E1F-06EF8922DB1B}" dt="2020-04-03T18:04:21.335" v="1940"/>
          <ac:spMkLst>
            <pc:docMk/>
            <pc:sldMk cId="1699641930" sldId="283"/>
            <ac:spMk id="19" creationId="{1A1BCE3A-0AA9-4925-A5BD-74367F63BBB5}"/>
          </ac:spMkLst>
        </pc:spChg>
        <pc:spChg chg="add">
          <ac:chgData name="Raul Glasinovic" userId="ee5f766e-7e18-4441-8d13-1d8d8b102d5e" providerId="ADAL" clId="{826C77E4-F7E9-4A71-8E1F-06EF8922DB1B}" dt="2020-04-03T18:04:21.335" v="1940"/>
          <ac:spMkLst>
            <pc:docMk/>
            <pc:sldMk cId="1699641930" sldId="283"/>
            <ac:spMk id="20" creationId="{2409A176-3485-46CE-9C00-5B66085D5E21}"/>
          </ac:spMkLst>
        </pc:spChg>
        <pc:spChg chg="add del mod">
          <ac:chgData name="Raul Glasinovic" userId="ee5f766e-7e18-4441-8d13-1d8d8b102d5e" providerId="ADAL" clId="{826C77E4-F7E9-4A71-8E1F-06EF8922DB1B}" dt="2020-04-03T18:04:37.611" v="1945" actId="478"/>
          <ac:spMkLst>
            <pc:docMk/>
            <pc:sldMk cId="1699641930" sldId="283"/>
            <ac:spMk id="21" creationId="{D8099085-1BAD-4F4D-A9DE-578352EAE117}"/>
          </ac:spMkLst>
        </pc:spChg>
        <pc:picChg chg="add mod">
          <ac:chgData name="Raul Glasinovic" userId="ee5f766e-7e18-4441-8d13-1d8d8b102d5e" providerId="ADAL" clId="{826C77E4-F7E9-4A71-8E1F-06EF8922DB1B}" dt="2020-04-03T17:54:58.990" v="1648" actId="931"/>
          <ac:picMkLst>
            <pc:docMk/>
            <pc:sldMk cId="1699641930" sldId="283"/>
            <ac:picMk id="7" creationId="{EC653902-C2B7-4D7C-9F4E-962B2634173A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4:43.278" v="1946"/>
        <pc:sldMkLst>
          <pc:docMk/>
          <pc:sldMk cId="4269648101" sldId="284"/>
        </pc:sldMkLst>
        <pc:spChg chg="del">
          <ac:chgData name="Raul Glasinovic" userId="ee5f766e-7e18-4441-8d13-1d8d8b102d5e" providerId="ADAL" clId="{826C77E4-F7E9-4A71-8E1F-06EF8922DB1B}" dt="2020-04-03T17:55:18.981" v="1650" actId="931"/>
          <ac:spMkLst>
            <pc:docMk/>
            <pc:sldMk cId="4269648101" sldId="284"/>
            <ac:spMk id="2" creationId="{1D00FFA3-AB80-4222-B709-AE4CDAFB005A}"/>
          </ac:spMkLst>
        </pc:spChg>
        <pc:spChg chg="del">
          <ac:chgData name="Raul Glasinovic" userId="ee5f766e-7e18-4441-8d13-1d8d8b102d5e" providerId="ADAL" clId="{826C77E4-F7E9-4A71-8E1F-06EF8922DB1B}" dt="2020-04-03T18:00:30.743" v="1808" actId="478"/>
          <ac:spMkLst>
            <pc:docMk/>
            <pc:sldMk cId="4269648101" sldId="284"/>
            <ac:spMk id="3" creationId="{E95C0A70-BD12-49AA-AE61-8DB01657AC21}"/>
          </ac:spMkLst>
        </pc:spChg>
        <pc:spChg chg="del">
          <ac:chgData name="Raul Glasinovic" userId="ee5f766e-7e18-4441-8d13-1d8d8b102d5e" providerId="ADAL" clId="{826C77E4-F7E9-4A71-8E1F-06EF8922DB1B}" dt="2020-04-03T18:00:30.743" v="1808" actId="478"/>
          <ac:spMkLst>
            <pc:docMk/>
            <pc:sldMk cId="4269648101" sldId="284"/>
            <ac:spMk id="4" creationId="{F590294D-5495-4EEE-BDC4-E91A45A52EB3}"/>
          </ac:spMkLst>
        </pc:spChg>
        <pc:spChg chg="mod">
          <ac:chgData name="Raul Glasinovic" userId="ee5f766e-7e18-4441-8d13-1d8d8b102d5e" providerId="ADAL" clId="{826C77E4-F7E9-4A71-8E1F-06EF8922DB1B}" dt="2020-04-03T18:01:01.571" v="1856" actId="20577"/>
          <ac:spMkLst>
            <pc:docMk/>
            <pc:sldMk cId="4269648101" sldId="284"/>
            <ac:spMk id="5" creationId="{6251452B-BE16-47C9-96EE-D2E0D37AA6B0}"/>
          </ac:spMkLst>
        </pc:spChg>
        <pc:spChg chg="add">
          <ac:chgData name="Raul Glasinovic" userId="ee5f766e-7e18-4441-8d13-1d8d8b102d5e" providerId="ADAL" clId="{826C77E4-F7E9-4A71-8E1F-06EF8922DB1B}" dt="2020-04-03T18:00:33.064" v="1809"/>
          <ac:spMkLst>
            <pc:docMk/>
            <pc:sldMk cId="4269648101" sldId="284"/>
            <ac:spMk id="8" creationId="{D09CEFE2-095F-43FB-B866-A7568EB4E988}"/>
          </ac:spMkLst>
        </pc:spChg>
        <pc:spChg chg="add">
          <ac:chgData name="Raul Glasinovic" userId="ee5f766e-7e18-4441-8d13-1d8d8b102d5e" providerId="ADAL" clId="{826C77E4-F7E9-4A71-8E1F-06EF8922DB1B}" dt="2020-04-03T18:00:33.064" v="1809"/>
          <ac:spMkLst>
            <pc:docMk/>
            <pc:sldMk cId="4269648101" sldId="284"/>
            <ac:spMk id="9" creationId="{C5D55D25-2B2E-44EB-A384-09BAAB1FEEA3}"/>
          </ac:spMkLst>
        </pc:spChg>
        <pc:spChg chg="add mod">
          <ac:chgData name="Raul Glasinovic" userId="ee5f766e-7e18-4441-8d13-1d8d8b102d5e" providerId="ADAL" clId="{826C77E4-F7E9-4A71-8E1F-06EF8922DB1B}" dt="2020-04-03T18:02:33.431" v="1897" actId="108"/>
          <ac:spMkLst>
            <pc:docMk/>
            <pc:sldMk cId="4269648101" sldId="284"/>
            <ac:spMk id="10" creationId="{F5751745-5658-4D1F-90EA-5331134EF2C2}"/>
          </ac:spMkLst>
        </pc:spChg>
        <pc:spChg chg="add mod">
          <ac:chgData name="Raul Glasinovic" userId="ee5f766e-7e18-4441-8d13-1d8d8b102d5e" providerId="ADAL" clId="{826C77E4-F7E9-4A71-8E1F-06EF8922DB1B}" dt="2020-04-03T18:02:30.107" v="1896" actId="108"/>
          <ac:spMkLst>
            <pc:docMk/>
            <pc:sldMk cId="4269648101" sldId="284"/>
            <ac:spMk id="11" creationId="{42477A36-B72E-4299-A0C4-73B0D3BC1767}"/>
          </ac:spMkLst>
        </pc:spChg>
        <pc:spChg chg="add del mod">
          <ac:chgData name="Raul Glasinovic" userId="ee5f766e-7e18-4441-8d13-1d8d8b102d5e" providerId="ADAL" clId="{826C77E4-F7E9-4A71-8E1F-06EF8922DB1B}" dt="2020-04-03T18:02:35.246" v="1898" actId="478"/>
          <ac:spMkLst>
            <pc:docMk/>
            <pc:sldMk cId="4269648101" sldId="284"/>
            <ac:spMk id="12" creationId="{8EE0065D-A89D-413C-9DD5-9556B26D4E48}"/>
          </ac:spMkLst>
        </pc:spChg>
        <pc:spChg chg="add">
          <ac:chgData name="Raul Glasinovic" userId="ee5f766e-7e18-4441-8d13-1d8d8b102d5e" providerId="ADAL" clId="{826C77E4-F7E9-4A71-8E1F-06EF8922DB1B}" dt="2020-04-03T18:04:43.278" v="1946"/>
          <ac:spMkLst>
            <pc:docMk/>
            <pc:sldMk cId="4269648101" sldId="284"/>
            <ac:spMk id="13" creationId="{DBBC505A-2AE7-4295-B980-80032918A7BD}"/>
          </ac:spMkLst>
        </pc:spChg>
        <pc:spChg chg="add">
          <ac:chgData name="Raul Glasinovic" userId="ee5f766e-7e18-4441-8d13-1d8d8b102d5e" providerId="ADAL" clId="{826C77E4-F7E9-4A71-8E1F-06EF8922DB1B}" dt="2020-04-03T18:04:43.278" v="1946"/>
          <ac:spMkLst>
            <pc:docMk/>
            <pc:sldMk cId="4269648101" sldId="284"/>
            <ac:spMk id="14" creationId="{759DB153-E1E4-4897-A276-CE4D6E9F5137}"/>
          </ac:spMkLst>
        </pc:spChg>
        <pc:spChg chg="add">
          <ac:chgData name="Raul Glasinovic" userId="ee5f766e-7e18-4441-8d13-1d8d8b102d5e" providerId="ADAL" clId="{826C77E4-F7E9-4A71-8E1F-06EF8922DB1B}" dt="2020-04-03T18:04:43.278" v="1946"/>
          <ac:spMkLst>
            <pc:docMk/>
            <pc:sldMk cId="4269648101" sldId="284"/>
            <ac:spMk id="15" creationId="{AD4EF0BD-8D38-4F6B-8EBA-96D001F497C6}"/>
          </ac:spMkLst>
        </pc:spChg>
        <pc:spChg chg="add">
          <ac:chgData name="Raul Glasinovic" userId="ee5f766e-7e18-4441-8d13-1d8d8b102d5e" providerId="ADAL" clId="{826C77E4-F7E9-4A71-8E1F-06EF8922DB1B}" dt="2020-04-03T18:04:43.278" v="1946"/>
          <ac:spMkLst>
            <pc:docMk/>
            <pc:sldMk cId="4269648101" sldId="284"/>
            <ac:spMk id="16" creationId="{55437FA0-B9C5-4DB4-9D04-5D1C2FA73B77}"/>
          </ac:spMkLst>
        </pc:spChg>
        <pc:spChg chg="add">
          <ac:chgData name="Raul Glasinovic" userId="ee5f766e-7e18-4441-8d13-1d8d8b102d5e" providerId="ADAL" clId="{826C77E4-F7E9-4A71-8E1F-06EF8922DB1B}" dt="2020-04-03T18:04:43.278" v="1946"/>
          <ac:spMkLst>
            <pc:docMk/>
            <pc:sldMk cId="4269648101" sldId="284"/>
            <ac:spMk id="17" creationId="{B41D7FF5-324F-4151-817C-EE97F95CA403}"/>
          </ac:spMkLst>
        </pc:spChg>
        <pc:spChg chg="add">
          <ac:chgData name="Raul Glasinovic" userId="ee5f766e-7e18-4441-8d13-1d8d8b102d5e" providerId="ADAL" clId="{826C77E4-F7E9-4A71-8E1F-06EF8922DB1B}" dt="2020-04-03T18:04:43.278" v="1946"/>
          <ac:spMkLst>
            <pc:docMk/>
            <pc:sldMk cId="4269648101" sldId="284"/>
            <ac:spMk id="18" creationId="{67C96096-479F-4BD5-8344-45EC8609427A}"/>
          </ac:spMkLst>
        </pc:spChg>
        <pc:spChg chg="add">
          <ac:chgData name="Raul Glasinovic" userId="ee5f766e-7e18-4441-8d13-1d8d8b102d5e" providerId="ADAL" clId="{826C77E4-F7E9-4A71-8E1F-06EF8922DB1B}" dt="2020-04-03T18:04:43.278" v="1946"/>
          <ac:spMkLst>
            <pc:docMk/>
            <pc:sldMk cId="4269648101" sldId="284"/>
            <ac:spMk id="19" creationId="{41879270-F0C2-46FA-A73D-83DC4C327E51}"/>
          </ac:spMkLst>
        </pc:spChg>
        <pc:spChg chg="add">
          <ac:chgData name="Raul Glasinovic" userId="ee5f766e-7e18-4441-8d13-1d8d8b102d5e" providerId="ADAL" clId="{826C77E4-F7E9-4A71-8E1F-06EF8922DB1B}" dt="2020-04-03T18:04:43.278" v="1946"/>
          <ac:spMkLst>
            <pc:docMk/>
            <pc:sldMk cId="4269648101" sldId="284"/>
            <ac:spMk id="20" creationId="{96D43816-6604-44F8-9347-421532AC479A}"/>
          </ac:spMkLst>
        </pc:spChg>
        <pc:spChg chg="add">
          <ac:chgData name="Raul Glasinovic" userId="ee5f766e-7e18-4441-8d13-1d8d8b102d5e" providerId="ADAL" clId="{826C77E4-F7E9-4A71-8E1F-06EF8922DB1B}" dt="2020-04-03T18:04:43.278" v="1946"/>
          <ac:spMkLst>
            <pc:docMk/>
            <pc:sldMk cId="4269648101" sldId="284"/>
            <ac:spMk id="21" creationId="{10E18905-91AB-4BF9-AACD-31EF83F5F0DB}"/>
          </ac:spMkLst>
        </pc:spChg>
        <pc:picChg chg="add mod">
          <ac:chgData name="Raul Glasinovic" userId="ee5f766e-7e18-4441-8d13-1d8d8b102d5e" providerId="ADAL" clId="{826C77E4-F7E9-4A71-8E1F-06EF8922DB1B}" dt="2020-04-03T17:55:18.981" v="1650" actId="931"/>
          <ac:picMkLst>
            <pc:docMk/>
            <pc:sldMk cId="4269648101" sldId="284"/>
            <ac:picMk id="7" creationId="{4CBCFF40-8FA0-4F7B-9516-8BBF69073BD3}"/>
          </ac:picMkLst>
        </pc:picChg>
      </pc:sldChg>
      <pc:sldChg chg="addSp delSp modSp add">
        <pc:chgData name="Raul Glasinovic" userId="ee5f766e-7e18-4441-8d13-1d8d8b102d5e" providerId="ADAL" clId="{826C77E4-F7E9-4A71-8E1F-06EF8922DB1B}" dt="2020-04-03T18:04:46.132" v="1947"/>
        <pc:sldMkLst>
          <pc:docMk/>
          <pc:sldMk cId="256259134" sldId="285"/>
        </pc:sldMkLst>
        <pc:spChg chg="del">
          <ac:chgData name="Raul Glasinovic" userId="ee5f766e-7e18-4441-8d13-1d8d8b102d5e" providerId="ADAL" clId="{826C77E4-F7E9-4A71-8E1F-06EF8922DB1B}" dt="2020-04-03T17:55:25.840" v="1652" actId="931"/>
          <ac:spMkLst>
            <pc:docMk/>
            <pc:sldMk cId="256259134" sldId="285"/>
            <ac:spMk id="2" creationId="{8E06438C-1738-4C64-B19A-6B8BDA76E1BE}"/>
          </ac:spMkLst>
        </pc:spChg>
        <pc:spChg chg="del">
          <ac:chgData name="Raul Glasinovic" userId="ee5f766e-7e18-4441-8d13-1d8d8b102d5e" providerId="ADAL" clId="{826C77E4-F7E9-4A71-8E1F-06EF8922DB1B}" dt="2020-04-03T18:00:38.045" v="1810" actId="478"/>
          <ac:spMkLst>
            <pc:docMk/>
            <pc:sldMk cId="256259134" sldId="285"/>
            <ac:spMk id="3" creationId="{2374B32F-E489-44CC-801F-4682DE2FA2AF}"/>
          </ac:spMkLst>
        </pc:spChg>
        <pc:spChg chg="del">
          <ac:chgData name="Raul Glasinovic" userId="ee5f766e-7e18-4441-8d13-1d8d8b102d5e" providerId="ADAL" clId="{826C77E4-F7E9-4A71-8E1F-06EF8922DB1B}" dt="2020-04-03T18:00:38.045" v="1810" actId="478"/>
          <ac:spMkLst>
            <pc:docMk/>
            <pc:sldMk cId="256259134" sldId="285"/>
            <ac:spMk id="4" creationId="{73DF45FF-84A0-444B-AF0D-C000E9504039}"/>
          </ac:spMkLst>
        </pc:spChg>
        <pc:spChg chg="mod">
          <ac:chgData name="Raul Glasinovic" userId="ee5f766e-7e18-4441-8d13-1d8d8b102d5e" providerId="ADAL" clId="{826C77E4-F7E9-4A71-8E1F-06EF8922DB1B}" dt="2020-04-03T18:01:14.143" v="1880" actId="20577"/>
          <ac:spMkLst>
            <pc:docMk/>
            <pc:sldMk cId="256259134" sldId="285"/>
            <ac:spMk id="5" creationId="{C197AAE5-6FE1-49D9-AA9B-088AC5BA4DC2}"/>
          </ac:spMkLst>
        </pc:spChg>
        <pc:spChg chg="add">
          <ac:chgData name="Raul Glasinovic" userId="ee5f766e-7e18-4441-8d13-1d8d8b102d5e" providerId="ADAL" clId="{826C77E4-F7E9-4A71-8E1F-06EF8922DB1B}" dt="2020-04-03T18:00:39.336" v="1811"/>
          <ac:spMkLst>
            <pc:docMk/>
            <pc:sldMk cId="256259134" sldId="285"/>
            <ac:spMk id="8" creationId="{B2929281-791D-48C7-ABB6-B2F7CFAA8D23}"/>
          </ac:spMkLst>
        </pc:spChg>
        <pc:spChg chg="add">
          <ac:chgData name="Raul Glasinovic" userId="ee5f766e-7e18-4441-8d13-1d8d8b102d5e" providerId="ADAL" clId="{826C77E4-F7E9-4A71-8E1F-06EF8922DB1B}" dt="2020-04-03T18:00:39.336" v="1811"/>
          <ac:spMkLst>
            <pc:docMk/>
            <pc:sldMk cId="256259134" sldId="285"/>
            <ac:spMk id="9" creationId="{81CC9052-7D76-4F28-B421-ED618FDFF8D4}"/>
          </ac:spMkLst>
        </pc:spChg>
        <pc:spChg chg="add del">
          <ac:chgData name="Raul Glasinovic" userId="ee5f766e-7e18-4441-8d13-1d8d8b102d5e" providerId="ADAL" clId="{826C77E4-F7E9-4A71-8E1F-06EF8922DB1B}" dt="2020-04-03T18:01:33.852" v="1882"/>
          <ac:spMkLst>
            <pc:docMk/>
            <pc:sldMk cId="256259134" sldId="285"/>
            <ac:spMk id="10" creationId="{B855DF4A-4B96-45E8-824E-B7D5AD33290B}"/>
          </ac:spMkLst>
        </pc:spChg>
        <pc:spChg chg="add del">
          <ac:chgData name="Raul Glasinovic" userId="ee5f766e-7e18-4441-8d13-1d8d8b102d5e" providerId="ADAL" clId="{826C77E4-F7E9-4A71-8E1F-06EF8922DB1B}" dt="2020-04-03T18:01:33.852" v="1882"/>
          <ac:spMkLst>
            <pc:docMk/>
            <pc:sldMk cId="256259134" sldId="285"/>
            <ac:spMk id="11" creationId="{6518B59D-A4E4-43E4-8ECB-FFF9DBE5054F}"/>
          </ac:spMkLst>
        </pc:spChg>
        <pc:spChg chg="add del">
          <ac:chgData name="Raul Glasinovic" userId="ee5f766e-7e18-4441-8d13-1d8d8b102d5e" providerId="ADAL" clId="{826C77E4-F7E9-4A71-8E1F-06EF8922DB1B}" dt="2020-04-03T18:01:33.852" v="1882"/>
          <ac:spMkLst>
            <pc:docMk/>
            <pc:sldMk cId="256259134" sldId="285"/>
            <ac:spMk id="12" creationId="{8C90FC3D-C91B-4615-A1F4-83C46BB911E9}"/>
          </ac:spMkLst>
        </pc:spChg>
        <pc:spChg chg="add del">
          <ac:chgData name="Raul Glasinovic" userId="ee5f766e-7e18-4441-8d13-1d8d8b102d5e" providerId="ADAL" clId="{826C77E4-F7E9-4A71-8E1F-06EF8922DB1B}" dt="2020-04-03T18:01:33.852" v="1882"/>
          <ac:spMkLst>
            <pc:docMk/>
            <pc:sldMk cId="256259134" sldId="285"/>
            <ac:spMk id="13" creationId="{8DB1DC69-F402-4EF6-9F7C-290D8957385F}"/>
          </ac:spMkLst>
        </pc:spChg>
        <pc:spChg chg="add">
          <ac:chgData name="Raul Glasinovic" userId="ee5f766e-7e18-4441-8d13-1d8d8b102d5e" providerId="ADAL" clId="{826C77E4-F7E9-4A71-8E1F-06EF8922DB1B}" dt="2020-04-03T18:02:39.441" v="1899"/>
          <ac:spMkLst>
            <pc:docMk/>
            <pc:sldMk cId="256259134" sldId="285"/>
            <ac:spMk id="14" creationId="{BC43559E-8B3E-4054-A362-F87A7C2E13A8}"/>
          </ac:spMkLst>
        </pc:spChg>
        <pc:spChg chg="add">
          <ac:chgData name="Raul Glasinovic" userId="ee5f766e-7e18-4441-8d13-1d8d8b102d5e" providerId="ADAL" clId="{826C77E4-F7E9-4A71-8E1F-06EF8922DB1B}" dt="2020-04-03T18:02:39.441" v="1899"/>
          <ac:spMkLst>
            <pc:docMk/>
            <pc:sldMk cId="256259134" sldId="285"/>
            <ac:spMk id="15" creationId="{8C3C1E74-24EF-4F9F-AD08-CD0C4F607327}"/>
          </ac:spMkLst>
        </pc:spChg>
        <pc:spChg chg="add">
          <ac:chgData name="Raul Glasinovic" userId="ee5f766e-7e18-4441-8d13-1d8d8b102d5e" providerId="ADAL" clId="{826C77E4-F7E9-4A71-8E1F-06EF8922DB1B}" dt="2020-04-03T18:04:46.132" v="1947"/>
          <ac:spMkLst>
            <pc:docMk/>
            <pc:sldMk cId="256259134" sldId="285"/>
            <ac:spMk id="16" creationId="{A00B430D-F25F-41EA-9159-36E0A1C51D7C}"/>
          </ac:spMkLst>
        </pc:spChg>
        <pc:spChg chg="add">
          <ac:chgData name="Raul Glasinovic" userId="ee5f766e-7e18-4441-8d13-1d8d8b102d5e" providerId="ADAL" clId="{826C77E4-F7E9-4A71-8E1F-06EF8922DB1B}" dt="2020-04-03T18:04:46.132" v="1947"/>
          <ac:spMkLst>
            <pc:docMk/>
            <pc:sldMk cId="256259134" sldId="285"/>
            <ac:spMk id="17" creationId="{F8DD703E-4C93-4CDE-9D65-745A41D959F6}"/>
          </ac:spMkLst>
        </pc:spChg>
        <pc:spChg chg="add">
          <ac:chgData name="Raul Glasinovic" userId="ee5f766e-7e18-4441-8d13-1d8d8b102d5e" providerId="ADAL" clId="{826C77E4-F7E9-4A71-8E1F-06EF8922DB1B}" dt="2020-04-03T18:04:46.132" v="1947"/>
          <ac:spMkLst>
            <pc:docMk/>
            <pc:sldMk cId="256259134" sldId="285"/>
            <ac:spMk id="18" creationId="{2ED051B5-073F-478F-A1B4-ECF7784C68C8}"/>
          </ac:spMkLst>
        </pc:spChg>
        <pc:spChg chg="add">
          <ac:chgData name="Raul Glasinovic" userId="ee5f766e-7e18-4441-8d13-1d8d8b102d5e" providerId="ADAL" clId="{826C77E4-F7E9-4A71-8E1F-06EF8922DB1B}" dt="2020-04-03T18:04:46.132" v="1947"/>
          <ac:spMkLst>
            <pc:docMk/>
            <pc:sldMk cId="256259134" sldId="285"/>
            <ac:spMk id="19" creationId="{FAC84450-E928-496E-B377-B6A0E9C1194E}"/>
          </ac:spMkLst>
        </pc:spChg>
        <pc:spChg chg="add">
          <ac:chgData name="Raul Glasinovic" userId="ee5f766e-7e18-4441-8d13-1d8d8b102d5e" providerId="ADAL" clId="{826C77E4-F7E9-4A71-8E1F-06EF8922DB1B}" dt="2020-04-03T18:04:46.132" v="1947"/>
          <ac:spMkLst>
            <pc:docMk/>
            <pc:sldMk cId="256259134" sldId="285"/>
            <ac:spMk id="20" creationId="{6A9E5E6D-9FC1-48F9-9CF0-25E2A2CB59AA}"/>
          </ac:spMkLst>
        </pc:spChg>
        <pc:spChg chg="add">
          <ac:chgData name="Raul Glasinovic" userId="ee5f766e-7e18-4441-8d13-1d8d8b102d5e" providerId="ADAL" clId="{826C77E4-F7E9-4A71-8E1F-06EF8922DB1B}" dt="2020-04-03T18:04:46.132" v="1947"/>
          <ac:spMkLst>
            <pc:docMk/>
            <pc:sldMk cId="256259134" sldId="285"/>
            <ac:spMk id="21" creationId="{E187170D-3D90-461D-A182-56CFB08DF66A}"/>
          </ac:spMkLst>
        </pc:spChg>
        <pc:spChg chg="add">
          <ac:chgData name="Raul Glasinovic" userId="ee5f766e-7e18-4441-8d13-1d8d8b102d5e" providerId="ADAL" clId="{826C77E4-F7E9-4A71-8E1F-06EF8922DB1B}" dt="2020-04-03T18:04:46.132" v="1947"/>
          <ac:spMkLst>
            <pc:docMk/>
            <pc:sldMk cId="256259134" sldId="285"/>
            <ac:spMk id="22" creationId="{CCCAB321-6563-487A-8BC7-E0B3295F56EE}"/>
          </ac:spMkLst>
        </pc:spChg>
        <pc:spChg chg="add">
          <ac:chgData name="Raul Glasinovic" userId="ee5f766e-7e18-4441-8d13-1d8d8b102d5e" providerId="ADAL" clId="{826C77E4-F7E9-4A71-8E1F-06EF8922DB1B}" dt="2020-04-03T18:04:46.132" v="1947"/>
          <ac:spMkLst>
            <pc:docMk/>
            <pc:sldMk cId="256259134" sldId="285"/>
            <ac:spMk id="23" creationId="{5EE188FE-2A97-4482-A881-367C193D9CDF}"/>
          </ac:spMkLst>
        </pc:spChg>
        <pc:spChg chg="add">
          <ac:chgData name="Raul Glasinovic" userId="ee5f766e-7e18-4441-8d13-1d8d8b102d5e" providerId="ADAL" clId="{826C77E4-F7E9-4A71-8E1F-06EF8922DB1B}" dt="2020-04-03T18:04:46.132" v="1947"/>
          <ac:spMkLst>
            <pc:docMk/>
            <pc:sldMk cId="256259134" sldId="285"/>
            <ac:spMk id="24" creationId="{273ED3C1-78CA-4C2A-9693-FC46F519BAE3}"/>
          </ac:spMkLst>
        </pc:spChg>
        <pc:picChg chg="add mod">
          <ac:chgData name="Raul Glasinovic" userId="ee5f766e-7e18-4441-8d13-1d8d8b102d5e" providerId="ADAL" clId="{826C77E4-F7E9-4A71-8E1F-06EF8922DB1B}" dt="2020-04-03T17:55:25.840" v="1652" actId="931"/>
          <ac:picMkLst>
            <pc:docMk/>
            <pc:sldMk cId="256259134" sldId="285"/>
            <ac:picMk id="7" creationId="{009EFF51-61EE-4AC2-9BA9-EDEC05C9ABDB}"/>
          </ac:picMkLst>
        </pc:picChg>
      </pc:sldChg>
      <pc:sldChg chg="add">
        <pc:chgData name="Raul Glasinovic" userId="ee5f766e-7e18-4441-8d13-1d8d8b102d5e" providerId="ADAL" clId="{826C77E4-F7E9-4A71-8E1F-06EF8922DB1B}" dt="2020-04-03T18:53:25.533" v="1979"/>
        <pc:sldMkLst>
          <pc:docMk/>
          <pc:sldMk cId="316376695" sldId="286"/>
        </pc:sldMkLst>
      </pc:sldChg>
      <pc:sldMasterChg chg="addSp delSp modSp delSldLayout modSldLayout">
        <pc:chgData name="Raul Glasinovic" userId="ee5f766e-7e18-4441-8d13-1d8d8b102d5e" providerId="ADAL" clId="{826C77E4-F7E9-4A71-8E1F-06EF8922DB1B}" dt="2020-04-03T17:53:58.488" v="1645" actId="2696"/>
        <pc:sldMasterMkLst>
          <pc:docMk/>
          <pc:sldMasterMk cId="1728515899" sldId="2147483689"/>
        </pc:sldMasterMkLst>
        <pc:spChg chg="add del">
          <ac:chgData name="Raul Glasinovic" userId="ee5f766e-7e18-4441-8d13-1d8d8b102d5e" providerId="ADAL" clId="{826C77E4-F7E9-4A71-8E1F-06EF8922DB1B}" dt="2020-04-03T14:17:34.238" v="382" actId="478"/>
          <ac:spMkLst>
            <pc:docMk/>
            <pc:sldMasterMk cId="1728515899" sldId="2147483689"/>
            <ac:spMk id="26" creationId="{E1D1C63D-C367-4FB5-889A-0FDACA26438A}"/>
          </ac:spMkLst>
        </pc:spChg>
        <pc:spChg chg="add del mod">
          <ac:chgData name="Raul Glasinovic" userId="ee5f766e-7e18-4441-8d13-1d8d8b102d5e" providerId="ADAL" clId="{826C77E4-F7E9-4A71-8E1F-06EF8922DB1B}" dt="2020-04-03T15:07:16.570" v="587"/>
          <ac:spMkLst>
            <pc:docMk/>
            <pc:sldMasterMk cId="1728515899" sldId="2147483689"/>
            <ac:spMk id="29" creationId="{8F118667-AAE1-4388-9D59-AED3479FDEFE}"/>
          </ac:spMkLst>
        </pc:spChg>
        <pc:spChg chg="add del mod">
          <ac:chgData name="Raul Glasinovic" userId="ee5f766e-7e18-4441-8d13-1d8d8b102d5e" providerId="ADAL" clId="{826C77E4-F7E9-4A71-8E1F-06EF8922DB1B}" dt="2020-04-03T15:07:16.570" v="587"/>
          <ac:spMkLst>
            <pc:docMk/>
            <pc:sldMasterMk cId="1728515899" sldId="2147483689"/>
            <ac:spMk id="69" creationId="{A0A8E059-FBA6-4444-BC70-839E8B76270E}"/>
          </ac:spMkLst>
        </pc:spChg>
        <pc:spChg chg="add del mod">
          <ac:chgData name="Raul Glasinovic" userId="ee5f766e-7e18-4441-8d13-1d8d8b102d5e" providerId="ADAL" clId="{826C77E4-F7E9-4A71-8E1F-06EF8922DB1B}" dt="2020-04-03T15:07:16.570" v="587"/>
          <ac:spMkLst>
            <pc:docMk/>
            <pc:sldMasterMk cId="1728515899" sldId="2147483689"/>
            <ac:spMk id="70" creationId="{2889CBBA-3DA7-42EE-81F1-3F9C4266DF9A}"/>
          </ac:spMkLst>
        </pc:spChg>
        <pc:spChg chg="add del mod">
          <ac:chgData name="Raul Glasinovic" userId="ee5f766e-7e18-4441-8d13-1d8d8b102d5e" providerId="ADAL" clId="{826C77E4-F7E9-4A71-8E1F-06EF8922DB1B}" dt="2020-04-03T15:06:48.800" v="583" actId="478"/>
          <ac:spMkLst>
            <pc:docMk/>
            <pc:sldMasterMk cId="1728515899" sldId="2147483689"/>
            <ac:spMk id="71" creationId="{5AF1745E-9A81-4474-B3FB-0292F1EAE798}"/>
          </ac:spMkLst>
        </pc:spChg>
        <pc:spChg chg="add del mod">
          <ac:chgData name="Raul Glasinovic" userId="ee5f766e-7e18-4441-8d13-1d8d8b102d5e" providerId="ADAL" clId="{826C77E4-F7E9-4A71-8E1F-06EF8922DB1B}" dt="2020-04-03T15:07:16.570" v="587"/>
          <ac:spMkLst>
            <pc:docMk/>
            <pc:sldMasterMk cId="1728515899" sldId="2147483689"/>
            <ac:spMk id="73" creationId="{118A7FF1-CC82-4603-B7A0-7F8DFEA1D98B}"/>
          </ac:spMkLst>
        </pc:spChg>
        <pc:spChg chg="add del mod">
          <ac:chgData name="Raul Glasinovic" userId="ee5f766e-7e18-4441-8d13-1d8d8b102d5e" providerId="ADAL" clId="{826C77E4-F7E9-4A71-8E1F-06EF8922DB1B}" dt="2020-04-03T15:07:16.570" v="587"/>
          <ac:spMkLst>
            <pc:docMk/>
            <pc:sldMasterMk cId="1728515899" sldId="2147483689"/>
            <ac:spMk id="74" creationId="{C27A5C3E-E7AF-4B22-8172-8CCE73D9B88D}"/>
          </ac:spMkLst>
        </pc:spChg>
        <pc:cxnChg chg="add del mod">
          <ac:chgData name="Raul Glasinovic" userId="ee5f766e-7e18-4441-8d13-1d8d8b102d5e" providerId="ADAL" clId="{826C77E4-F7E9-4A71-8E1F-06EF8922DB1B}" dt="2020-04-03T15:07:16.570" v="587"/>
          <ac:cxnSpMkLst>
            <pc:docMk/>
            <pc:sldMasterMk cId="1728515899" sldId="2147483689"/>
            <ac:cxnSpMk id="53" creationId="{84F917FB-1840-4FEF-AE24-7FCD8713AAF4}"/>
          </ac:cxnSpMkLst>
        </pc:cxnChg>
        <pc:cxnChg chg="add del mod">
          <ac:chgData name="Raul Glasinovic" userId="ee5f766e-7e18-4441-8d13-1d8d8b102d5e" providerId="ADAL" clId="{826C77E4-F7E9-4A71-8E1F-06EF8922DB1B}" dt="2020-04-03T15:06:50.415" v="584" actId="478"/>
          <ac:cxnSpMkLst>
            <pc:docMk/>
            <pc:sldMasterMk cId="1728515899" sldId="2147483689"/>
            <ac:cxnSpMk id="72" creationId="{01521F11-995F-46C8-A43D-6A594C1AA69F}"/>
          </ac:cxnSpMkLst>
        </pc:cxnChg>
        <pc:sldLayoutChg chg="addSp delSp modSp">
          <pc:chgData name="Raul Glasinovic" userId="ee5f766e-7e18-4441-8d13-1d8d8b102d5e" providerId="ADAL" clId="{826C77E4-F7E9-4A71-8E1F-06EF8922DB1B}" dt="2020-04-03T15:43:39.819" v="1138"/>
          <pc:sldLayoutMkLst>
            <pc:docMk/>
            <pc:sldMasterMk cId="1728515899" sldId="2147483689"/>
            <pc:sldLayoutMk cId="1885805984" sldId="2147483690"/>
          </pc:sldLayoutMkLst>
          <pc:spChg chg="add ord">
            <ac:chgData name="Raul Glasinovic" userId="ee5f766e-7e18-4441-8d13-1d8d8b102d5e" providerId="ADAL" clId="{826C77E4-F7E9-4A71-8E1F-06EF8922DB1B}" dt="2020-04-03T15:07:38.459" v="592" actId="167"/>
            <ac:spMkLst>
              <pc:docMk/>
              <pc:sldMasterMk cId="1728515899" sldId="2147483689"/>
              <pc:sldLayoutMk cId="1885805984" sldId="2147483690"/>
              <ac:spMk id="7" creationId="{D8F3C02D-2218-4480-9E30-99EFE22DAFD4}"/>
            </ac:spMkLst>
          </pc:spChg>
          <pc:spChg chg="add ord">
            <ac:chgData name="Raul Glasinovic" userId="ee5f766e-7e18-4441-8d13-1d8d8b102d5e" providerId="ADAL" clId="{826C77E4-F7E9-4A71-8E1F-06EF8922DB1B}" dt="2020-04-03T15:07:38.459" v="592" actId="167"/>
            <ac:spMkLst>
              <pc:docMk/>
              <pc:sldMasterMk cId="1728515899" sldId="2147483689"/>
              <pc:sldLayoutMk cId="1885805984" sldId="2147483690"/>
              <ac:spMk id="9" creationId="{BB603AFB-8C33-4171-B557-737D820B3AD7}"/>
            </ac:spMkLst>
          </pc:spChg>
          <pc:spChg chg="add ord">
            <ac:chgData name="Raul Glasinovic" userId="ee5f766e-7e18-4441-8d13-1d8d8b102d5e" providerId="ADAL" clId="{826C77E4-F7E9-4A71-8E1F-06EF8922DB1B}" dt="2020-04-03T15:07:38.459" v="592" actId="167"/>
            <ac:spMkLst>
              <pc:docMk/>
              <pc:sldMasterMk cId="1728515899" sldId="2147483689"/>
              <pc:sldLayoutMk cId="1885805984" sldId="2147483690"/>
              <ac:spMk id="10" creationId="{90BA4D7B-AA6B-4D35-964B-A10E691D68D0}"/>
            </ac:spMkLst>
          </pc:spChg>
          <pc:spChg chg="add ord">
            <ac:chgData name="Raul Glasinovic" userId="ee5f766e-7e18-4441-8d13-1d8d8b102d5e" providerId="ADAL" clId="{826C77E4-F7E9-4A71-8E1F-06EF8922DB1B}" dt="2020-04-03T15:07:38.459" v="592" actId="167"/>
            <ac:spMkLst>
              <pc:docMk/>
              <pc:sldMasterMk cId="1728515899" sldId="2147483689"/>
              <pc:sldLayoutMk cId="1885805984" sldId="2147483690"/>
              <ac:spMk id="11" creationId="{6FCF52C1-0AA3-4974-91CE-5A602D6D06AE}"/>
            </ac:spMkLst>
          </pc:spChg>
          <pc:spChg chg="add ord">
            <ac:chgData name="Raul Glasinovic" userId="ee5f766e-7e18-4441-8d13-1d8d8b102d5e" providerId="ADAL" clId="{826C77E4-F7E9-4A71-8E1F-06EF8922DB1B}" dt="2020-04-03T15:07:38.459" v="592" actId="167"/>
            <ac:spMkLst>
              <pc:docMk/>
              <pc:sldMasterMk cId="1728515899" sldId="2147483689"/>
              <pc:sldLayoutMk cId="1885805984" sldId="2147483690"/>
              <ac:spMk id="12" creationId="{CB6D4030-BEB5-4962-BC4A-917A3464BFF6}"/>
            </ac:spMkLst>
          </pc:spChg>
          <pc:spChg chg="add del">
            <ac:chgData name="Raul Glasinovic" userId="ee5f766e-7e18-4441-8d13-1d8d8b102d5e" providerId="ADAL" clId="{826C77E4-F7E9-4A71-8E1F-06EF8922DB1B}" dt="2020-04-03T15:43:39.819" v="1138"/>
            <ac:spMkLst>
              <pc:docMk/>
              <pc:sldMasterMk cId="1728515899" sldId="2147483689"/>
              <pc:sldLayoutMk cId="1885805984" sldId="2147483690"/>
              <ac:spMk id="23" creationId="{F9E37CF3-BB81-415F-8B8C-6E83F806081F}"/>
            </ac:spMkLst>
          </pc:spChg>
          <pc:cxnChg chg="add ord">
            <ac:chgData name="Raul Glasinovic" userId="ee5f766e-7e18-4441-8d13-1d8d8b102d5e" providerId="ADAL" clId="{826C77E4-F7E9-4A71-8E1F-06EF8922DB1B}" dt="2020-04-03T15:07:38.459" v="592" actId="167"/>
            <ac:cxnSpMkLst>
              <pc:docMk/>
              <pc:sldMasterMk cId="1728515899" sldId="2147483689"/>
              <pc:sldLayoutMk cId="1885805984" sldId="2147483690"/>
              <ac:cxnSpMk id="8" creationId="{9BAF6E31-CE9E-45C2-9A13-F6014F50DDB1}"/>
            </ac:cxnSpMkLst>
          </pc:cxnChg>
        </pc:sldLayoutChg>
        <pc:sldLayoutChg chg="addSp delSp modSp">
          <pc:chgData name="Raul Glasinovic" userId="ee5f766e-7e18-4441-8d13-1d8d8b102d5e" providerId="ADAL" clId="{826C77E4-F7E9-4A71-8E1F-06EF8922DB1B}" dt="2020-04-03T15:05:11.322" v="570" actId="404"/>
          <pc:sldLayoutMkLst>
            <pc:docMk/>
            <pc:sldMasterMk cId="1728515899" sldId="2147483689"/>
            <pc:sldLayoutMk cId="1117967125" sldId="2147483694"/>
          </pc:sldLayoutMkLst>
          <pc:spChg chg="mod topLvl">
            <ac:chgData name="Raul Glasinovic" userId="ee5f766e-7e18-4441-8d13-1d8d8b102d5e" providerId="ADAL" clId="{826C77E4-F7E9-4A71-8E1F-06EF8922DB1B}" dt="2020-04-03T14:17:48.482" v="386" actId="165"/>
            <ac:spMkLst>
              <pc:docMk/>
              <pc:sldMasterMk cId="1728515899" sldId="2147483689"/>
              <pc:sldLayoutMk cId="1117967125" sldId="2147483694"/>
              <ac:spMk id="3" creationId="{53D47ED4-54B2-4D97-B5AC-912183267716}"/>
            </ac:spMkLst>
          </pc:spChg>
          <pc:spChg chg="mod topLvl">
            <ac:chgData name="Raul Glasinovic" userId="ee5f766e-7e18-4441-8d13-1d8d8b102d5e" providerId="ADAL" clId="{826C77E4-F7E9-4A71-8E1F-06EF8922DB1B}" dt="2020-04-03T15:04:15.138" v="559" actId="14100"/>
            <ac:spMkLst>
              <pc:docMk/>
              <pc:sldMasterMk cId="1728515899" sldId="2147483689"/>
              <pc:sldLayoutMk cId="1117967125" sldId="2147483694"/>
              <ac:spMk id="4" creationId="{1FAA9DFB-3329-4FA4-A65B-4CBB9890686F}"/>
            </ac:spMkLst>
          </pc:spChg>
          <pc:spChg chg="del mod topLvl">
            <ac:chgData name="Raul Glasinovic" userId="ee5f766e-7e18-4441-8d13-1d8d8b102d5e" providerId="ADAL" clId="{826C77E4-F7E9-4A71-8E1F-06EF8922DB1B}" dt="2020-04-03T15:03:44.368" v="547"/>
            <ac:spMkLst>
              <pc:docMk/>
              <pc:sldMasterMk cId="1728515899" sldId="2147483689"/>
              <pc:sldLayoutMk cId="1117967125" sldId="2147483694"/>
              <ac:spMk id="5" creationId="{998016B4-0EDF-46DB-BA8C-402CB69725B8}"/>
            </ac:spMkLst>
          </pc:spChg>
          <pc:spChg chg="del mod topLvl">
            <ac:chgData name="Raul Glasinovic" userId="ee5f766e-7e18-4441-8d13-1d8d8b102d5e" providerId="ADAL" clId="{826C77E4-F7E9-4A71-8E1F-06EF8922DB1B}" dt="2020-04-03T14:17:51.191" v="387" actId="478"/>
            <ac:spMkLst>
              <pc:docMk/>
              <pc:sldMasterMk cId="1728515899" sldId="2147483689"/>
              <pc:sldLayoutMk cId="1117967125" sldId="2147483694"/>
              <ac:spMk id="6" creationId="{04B3D494-9663-4FE2-AC17-314CF563B409}"/>
            </ac:spMkLst>
          </pc:spChg>
          <pc:spChg chg="del mod topLvl">
            <ac:chgData name="Raul Glasinovic" userId="ee5f766e-7e18-4441-8d13-1d8d8b102d5e" providerId="ADAL" clId="{826C77E4-F7E9-4A71-8E1F-06EF8922DB1B}" dt="2020-04-03T14:17:51.191" v="387" actId="478"/>
            <ac:spMkLst>
              <pc:docMk/>
              <pc:sldMasterMk cId="1728515899" sldId="2147483689"/>
              <pc:sldLayoutMk cId="1117967125" sldId="2147483694"/>
              <ac:spMk id="7" creationId="{70D1F2BE-892C-4FB8-8D01-67453D55C6BE}"/>
            </ac:spMkLst>
          </pc:spChg>
          <pc:spChg chg="del mod topLvl">
            <ac:chgData name="Raul Glasinovic" userId="ee5f766e-7e18-4441-8d13-1d8d8b102d5e" providerId="ADAL" clId="{826C77E4-F7E9-4A71-8E1F-06EF8922DB1B}" dt="2020-04-03T14:17:51.191" v="387" actId="478"/>
            <ac:spMkLst>
              <pc:docMk/>
              <pc:sldMasterMk cId="1728515899" sldId="2147483689"/>
              <pc:sldLayoutMk cId="1117967125" sldId="2147483694"/>
              <ac:spMk id="8" creationId="{7B819936-BBF1-47D0-B9BA-FDA448A1C02A}"/>
            </ac:spMkLst>
          </pc:spChg>
          <pc:spChg chg="del mod topLvl">
            <ac:chgData name="Raul Glasinovic" userId="ee5f766e-7e18-4441-8d13-1d8d8b102d5e" providerId="ADAL" clId="{826C77E4-F7E9-4A71-8E1F-06EF8922DB1B}" dt="2020-04-03T14:17:51.191" v="387" actId="478"/>
            <ac:spMkLst>
              <pc:docMk/>
              <pc:sldMasterMk cId="1728515899" sldId="2147483689"/>
              <pc:sldLayoutMk cId="1117967125" sldId="2147483694"/>
              <ac:spMk id="9" creationId="{47062788-90C7-490E-8BE6-0ADFC9500423}"/>
            </ac:spMkLst>
          </pc:spChg>
          <pc:spChg chg="del mod topLvl">
            <ac:chgData name="Raul Glasinovic" userId="ee5f766e-7e18-4441-8d13-1d8d8b102d5e" providerId="ADAL" clId="{826C77E4-F7E9-4A71-8E1F-06EF8922DB1B}" dt="2020-04-03T14:17:51.191" v="387" actId="478"/>
            <ac:spMkLst>
              <pc:docMk/>
              <pc:sldMasterMk cId="1728515899" sldId="2147483689"/>
              <pc:sldLayoutMk cId="1117967125" sldId="2147483694"/>
              <ac:spMk id="10" creationId="{7D1FA62D-A323-4F7C-B6FB-FE72EB5F6531}"/>
            </ac:spMkLst>
          </pc:spChg>
          <pc:spChg chg="del mod topLvl">
            <ac:chgData name="Raul Glasinovic" userId="ee5f766e-7e18-4441-8d13-1d8d8b102d5e" providerId="ADAL" clId="{826C77E4-F7E9-4A71-8E1F-06EF8922DB1B}" dt="2020-04-03T14:17:52.531" v="388" actId="478"/>
            <ac:spMkLst>
              <pc:docMk/>
              <pc:sldMasterMk cId="1728515899" sldId="2147483689"/>
              <pc:sldLayoutMk cId="1117967125" sldId="2147483694"/>
              <ac:spMk id="11" creationId="{C2F96D2C-A4DE-4A9B-AF71-09611BCB1048}"/>
            </ac:spMkLst>
          </pc:spChg>
          <pc:spChg chg="del mod topLvl">
            <ac:chgData name="Raul Glasinovic" userId="ee5f766e-7e18-4441-8d13-1d8d8b102d5e" providerId="ADAL" clId="{826C77E4-F7E9-4A71-8E1F-06EF8922DB1B}" dt="2020-04-03T14:17:52.531" v="388" actId="478"/>
            <ac:spMkLst>
              <pc:docMk/>
              <pc:sldMasterMk cId="1728515899" sldId="2147483689"/>
              <pc:sldLayoutMk cId="1117967125" sldId="2147483694"/>
              <ac:spMk id="12" creationId="{59834E47-57C8-4CB1-B01C-7577BE94FD35}"/>
            </ac:spMkLst>
          </pc:spChg>
          <pc:spChg chg="del mod topLvl">
            <ac:chgData name="Raul Glasinovic" userId="ee5f766e-7e18-4441-8d13-1d8d8b102d5e" providerId="ADAL" clId="{826C77E4-F7E9-4A71-8E1F-06EF8922DB1B}" dt="2020-04-03T14:17:52.531" v="388" actId="478"/>
            <ac:spMkLst>
              <pc:docMk/>
              <pc:sldMasterMk cId="1728515899" sldId="2147483689"/>
              <pc:sldLayoutMk cId="1117967125" sldId="2147483694"/>
              <ac:spMk id="13" creationId="{70B5C839-4529-4BE6-8CB0-53671AA80BF9}"/>
            </ac:spMkLst>
          </pc:spChg>
          <pc:spChg chg="del mod topLvl">
            <ac:chgData name="Raul Glasinovic" userId="ee5f766e-7e18-4441-8d13-1d8d8b102d5e" providerId="ADAL" clId="{826C77E4-F7E9-4A71-8E1F-06EF8922DB1B}" dt="2020-04-03T14:17:52.531" v="388" actId="478"/>
            <ac:spMkLst>
              <pc:docMk/>
              <pc:sldMasterMk cId="1728515899" sldId="2147483689"/>
              <pc:sldLayoutMk cId="1117967125" sldId="2147483694"/>
              <ac:spMk id="14" creationId="{CC3C2355-B697-4F43-9C2E-08275DE54AAB}"/>
            </ac:spMkLst>
          </pc:spChg>
          <pc:spChg chg="del mod topLvl">
            <ac:chgData name="Raul Glasinovic" userId="ee5f766e-7e18-4441-8d13-1d8d8b102d5e" providerId="ADAL" clId="{826C77E4-F7E9-4A71-8E1F-06EF8922DB1B}" dt="2020-04-03T14:17:52.531" v="388" actId="478"/>
            <ac:spMkLst>
              <pc:docMk/>
              <pc:sldMasterMk cId="1728515899" sldId="2147483689"/>
              <pc:sldLayoutMk cId="1117967125" sldId="2147483694"/>
              <ac:spMk id="15" creationId="{17CD01DF-052D-47F8-B258-0E533431DBAE}"/>
            </ac:spMkLst>
          </pc:spChg>
          <pc:spChg chg="add mod">
            <ac:chgData name="Raul Glasinovic" userId="ee5f766e-7e18-4441-8d13-1d8d8b102d5e" providerId="ADAL" clId="{826C77E4-F7E9-4A71-8E1F-06EF8922DB1B}" dt="2020-04-03T15:04:50.159" v="564" actId="20577"/>
            <ac:spMkLst>
              <pc:docMk/>
              <pc:sldMasterMk cId="1728515899" sldId="2147483689"/>
              <pc:sldLayoutMk cId="1117967125" sldId="2147483694"/>
              <ac:spMk id="16" creationId="{D156637A-4C68-46CA-98FD-B42FE846EED0}"/>
            </ac:spMkLst>
          </pc:spChg>
          <pc:spChg chg="add mod">
            <ac:chgData name="Raul Glasinovic" userId="ee5f766e-7e18-4441-8d13-1d8d8b102d5e" providerId="ADAL" clId="{826C77E4-F7E9-4A71-8E1F-06EF8922DB1B}" dt="2020-04-03T15:04:07.565" v="557" actId="113"/>
            <ac:spMkLst>
              <pc:docMk/>
              <pc:sldMasterMk cId="1728515899" sldId="2147483689"/>
              <pc:sldLayoutMk cId="1117967125" sldId="2147483694"/>
              <ac:spMk id="17" creationId="{ED562DBE-6C18-406E-A6D6-7521134CCECC}"/>
            </ac:spMkLst>
          </pc:spChg>
          <pc:spChg chg="add del mod">
            <ac:chgData name="Raul Glasinovic" userId="ee5f766e-7e18-4441-8d13-1d8d8b102d5e" providerId="ADAL" clId="{826C77E4-F7E9-4A71-8E1F-06EF8922DB1B}" dt="2020-04-03T14:20:33.486" v="439" actId="478"/>
            <ac:spMkLst>
              <pc:docMk/>
              <pc:sldMasterMk cId="1728515899" sldId="2147483689"/>
              <pc:sldLayoutMk cId="1117967125" sldId="2147483694"/>
              <ac:spMk id="18" creationId="{3F4FCB62-959A-4D62-838A-77EACDCF8152}"/>
            </ac:spMkLst>
          </pc:spChg>
          <pc:spChg chg="add del">
            <ac:chgData name="Raul Glasinovic" userId="ee5f766e-7e18-4441-8d13-1d8d8b102d5e" providerId="ADAL" clId="{826C77E4-F7E9-4A71-8E1F-06EF8922DB1B}" dt="2020-04-03T14:19:39.654" v="404" actId="11529"/>
            <ac:spMkLst>
              <pc:docMk/>
              <pc:sldMasterMk cId="1728515899" sldId="2147483689"/>
              <pc:sldLayoutMk cId="1117967125" sldId="2147483694"/>
              <ac:spMk id="19" creationId="{BCEC09B0-DB45-4FB5-A3C8-5268D6B767EC}"/>
            </ac:spMkLst>
          </pc:spChg>
          <pc:spChg chg="add mod">
            <ac:chgData name="Raul Glasinovic" userId="ee5f766e-7e18-4441-8d13-1d8d8b102d5e" providerId="ADAL" clId="{826C77E4-F7E9-4A71-8E1F-06EF8922DB1B}" dt="2020-04-03T15:04:38.490" v="562" actId="3064"/>
            <ac:spMkLst>
              <pc:docMk/>
              <pc:sldMasterMk cId="1728515899" sldId="2147483689"/>
              <pc:sldLayoutMk cId="1117967125" sldId="2147483694"/>
              <ac:spMk id="20" creationId="{9863EB5B-B141-492F-AC5B-CC8665081F72}"/>
            </ac:spMkLst>
          </pc:spChg>
          <pc:spChg chg="add mod">
            <ac:chgData name="Raul Glasinovic" userId="ee5f766e-7e18-4441-8d13-1d8d8b102d5e" providerId="ADAL" clId="{826C77E4-F7E9-4A71-8E1F-06EF8922DB1B}" dt="2020-04-03T15:05:11.322" v="570" actId="404"/>
            <ac:spMkLst>
              <pc:docMk/>
              <pc:sldMasterMk cId="1728515899" sldId="2147483689"/>
              <pc:sldLayoutMk cId="1117967125" sldId="2147483694"/>
              <ac:spMk id="22" creationId="{4CE022AB-8EE3-401F-87F0-E91D0FC64481}"/>
            </ac:spMkLst>
          </pc:spChg>
          <pc:grpChg chg="add del">
            <ac:chgData name="Raul Glasinovic" userId="ee5f766e-7e18-4441-8d13-1d8d8b102d5e" providerId="ADAL" clId="{826C77E4-F7E9-4A71-8E1F-06EF8922DB1B}" dt="2020-04-03T14:17:48.482" v="386" actId="165"/>
            <ac:grpSpMkLst>
              <pc:docMk/>
              <pc:sldMasterMk cId="1728515899" sldId="2147483689"/>
              <pc:sldLayoutMk cId="1117967125" sldId="2147483694"/>
              <ac:grpSpMk id="2" creationId="{EE67FA87-8361-4475-975D-0737A9DB368A}"/>
            </ac:grpSpMkLst>
          </pc:grpChg>
          <pc:picChg chg="add del mod">
            <ac:chgData name="Raul Glasinovic" userId="ee5f766e-7e18-4441-8d13-1d8d8b102d5e" providerId="ADAL" clId="{826C77E4-F7E9-4A71-8E1F-06EF8922DB1B}" dt="2020-04-03T15:00:21.020" v="496" actId="478"/>
            <ac:picMkLst>
              <pc:docMk/>
              <pc:sldMasterMk cId="1728515899" sldId="2147483689"/>
              <pc:sldLayoutMk cId="1117967125" sldId="2147483694"/>
              <ac:picMk id="21" creationId="{AF71755F-F62B-47E7-B7FD-6477402FD83C}"/>
            </ac:picMkLst>
          </pc:picChg>
          <pc:picChg chg="add mod">
            <ac:chgData name="Raul Glasinovic" userId="ee5f766e-7e18-4441-8d13-1d8d8b102d5e" providerId="ADAL" clId="{826C77E4-F7E9-4A71-8E1F-06EF8922DB1B}" dt="2020-04-03T15:00:28.202" v="499" actId="1076"/>
            <ac:picMkLst>
              <pc:docMk/>
              <pc:sldMasterMk cId="1728515899" sldId="2147483689"/>
              <pc:sldLayoutMk cId="1117967125" sldId="2147483694"/>
              <ac:picMk id="1026" creationId="{3BC98A69-DBFE-4DD5-BDFA-BB6444573ADA}"/>
            </ac:picMkLst>
          </pc:picChg>
          <pc:picChg chg="add del">
            <ac:chgData name="Raul Glasinovic" userId="ee5f766e-7e18-4441-8d13-1d8d8b102d5e" providerId="ADAL" clId="{826C77E4-F7E9-4A71-8E1F-06EF8922DB1B}" dt="2020-04-03T14:21:31.176" v="453"/>
            <ac:picMkLst>
              <pc:docMk/>
              <pc:sldMasterMk cId="1728515899" sldId="2147483689"/>
              <pc:sldLayoutMk cId="1117967125" sldId="2147483694"/>
              <ac:picMk id="1028" creationId="{959100E5-6BA5-45B5-ADC6-16E1FC0B7A60}"/>
            </ac:picMkLst>
          </pc:picChg>
          <pc:picChg chg="add del">
            <ac:chgData name="Raul Glasinovic" userId="ee5f766e-7e18-4441-8d13-1d8d8b102d5e" providerId="ADAL" clId="{826C77E4-F7E9-4A71-8E1F-06EF8922DB1B}" dt="2020-04-03T14:21:32.438" v="455"/>
            <ac:picMkLst>
              <pc:docMk/>
              <pc:sldMasterMk cId="1728515899" sldId="2147483689"/>
              <pc:sldLayoutMk cId="1117967125" sldId="2147483694"/>
              <ac:picMk id="1030" creationId="{4E5162FB-3A26-493C-993C-A02333F1C01D}"/>
            </ac:picMkLst>
          </pc:picChg>
          <pc:picChg chg="add del mod">
            <ac:chgData name="Raul Glasinovic" userId="ee5f766e-7e18-4441-8d13-1d8d8b102d5e" providerId="ADAL" clId="{826C77E4-F7E9-4A71-8E1F-06EF8922DB1B}" dt="2020-04-03T15:00:23.266" v="497" actId="478"/>
            <ac:picMkLst>
              <pc:docMk/>
              <pc:sldMasterMk cId="1728515899" sldId="2147483689"/>
              <pc:sldLayoutMk cId="1117967125" sldId="2147483694"/>
              <ac:picMk id="1032" creationId="{C09EDE80-138A-477A-B8DF-456D3E53E8DB}"/>
            </ac:picMkLst>
          </pc:picChg>
        </pc:sldLayoutChg>
        <pc:sldLayoutChg chg="addSp delSp modSp">
          <pc:chgData name="Raul Glasinovic" userId="ee5f766e-7e18-4441-8d13-1d8d8b102d5e" providerId="ADAL" clId="{826C77E4-F7E9-4A71-8E1F-06EF8922DB1B}" dt="2020-04-03T15:44:14.757" v="1173" actId="20577"/>
          <pc:sldLayoutMkLst>
            <pc:docMk/>
            <pc:sldMasterMk cId="1728515899" sldId="2147483689"/>
            <pc:sldLayoutMk cId="3710570972" sldId="2147483696"/>
          </pc:sldLayoutMkLst>
          <pc:spChg chg="del">
            <ac:chgData name="Raul Glasinovic" userId="ee5f766e-7e18-4441-8d13-1d8d8b102d5e" providerId="ADAL" clId="{826C77E4-F7E9-4A71-8E1F-06EF8922DB1B}" dt="2020-04-03T15:43:05.580" v="1125" actId="478"/>
            <ac:spMkLst>
              <pc:docMk/>
              <pc:sldMasterMk cId="1728515899" sldId="2147483689"/>
              <pc:sldLayoutMk cId="3710570972" sldId="2147483696"/>
              <ac:spMk id="2" creationId="{89E8E1E3-F57D-479B-9C2A-8CC792811EBF}"/>
            </ac:spMkLst>
          </pc:spChg>
          <pc:spChg chg="del">
            <ac:chgData name="Raul Glasinovic" userId="ee5f766e-7e18-4441-8d13-1d8d8b102d5e" providerId="ADAL" clId="{826C77E4-F7E9-4A71-8E1F-06EF8922DB1B}" dt="2020-04-03T15:43:03.819" v="1124" actId="478"/>
            <ac:spMkLst>
              <pc:docMk/>
              <pc:sldMasterMk cId="1728515899" sldId="2147483689"/>
              <pc:sldLayoutMk cId="3710570972" sldId="2147483696"/>
              <ac:spMk id="9" creationId="{0ADE3951-92C0-40B8-AE71-DCD3C680F896}"/>
            </ac:spMkLst>
          </pc:spChg>
          <pc:spChg chg="del">
            <ac:chgData name="Raul Glasinovic" userId="ee5f766e-7e18-4441-8d13-1d8d8b102d5e" providerId="ADAL" clId="{826C77E4-F7E9-4A71-8E1F-06EF8922DB1B}" dt="2020-04-03T15:43:03.210" v="1123" actId="478"/>
            <ac:spMkLst>
              <pc:docMk/>
              <pc:sldMasterMk cId="1728515899" sldId="2147483689"/>
              <pc:sldLayoutMk cId="3710570972" sldId="2147483696"/>
              <ac:spMk id="10" creationId="{317259E7-A9ED-41B7-B695-5761E228CC0A}"/>
            </ac:spMkLst>
          </pc:spChg>
          <pc:spChg chg="add del mod">
            <ac:chgData name="Raul Glasinovic" userId="ee5f766e-7e18-4441-8d13-1d8d8b102d5e" providerId="ADAL" clId="{826C77E4-F7E9-4A71-8E1F-06EF8922DB1B}" dt="2020-04-03T15:43:32.533" v="1136" actId="478"/>
            <ac:spMkLst>
              <pc:docMk/>
              <pc:sldMasterMk cId="1728515899" sldId="2147483689"/>
              <pc:sldLayoutMk cId="3710570972" sldId="2147483696"/>
              <ac:spMk id="11" creationId="{EA26CD01-706E-499B-B67B-0940222D3D5F}"/>
            </ac:spMkLst>
          </pc:spChg>
          <pc:spChg chg="add del mod ord">
            <ac:chgData name="Raul Glasinovic" userId="ee5f766e-7e18-4441-8d13-1d8d8b102d5e" providerId="ADAL" clId="{826C77E4-F7E9-4A71-8E1F-06EF8922DB1B}" dt="2020-04-03T15:43:30.080" v="1135" actId="167"/>
            <ac:spMkLst>
              <pc:docMk/>
              <pc:sldMasterMk cId="1728515899" sldId="2147483689"/>
              <pc:sldLayoutMk cId="3710570972" sldId="2147483696"/>
              <ac:spMk id="12" creationId="{92760F18-3EA8-4B15-AFD0-BF0CF434762B}"/>
            </ac:spMkLst>
          </pc:spChg>
          <pc:spChg chg="add mod">
            <ac:chgData name="Raul Glasinovic" userId="ee5f766e-7e18-4441-8d13-1d8d8b102d5e" providerId="ADAL" clId="{826C77E4-F7E9-4A71-8E1F-06EF8922DB1B}" dt="2020-04-03T15:43:54.140" v="1153" actId="20577"/>
            <ac:spMkLst>
              <pc:docMk/>
              <pc:sldMasterMk cId="1728515899" sldId="2147483689"/>
              <pc:sldLayoutMk cId="3710570972" sldId="2147483696"/>
              <ac:spMk id="13" creationId="{D904AC47-7CE9-4D41-A8AC-CF6D2208B909}"/>
            </ac:spMkLst>
          </pc:spChg>
          <pc:spChg chg="add mod">
            <ac:chgData name="Raul Glasinovic" userId="ee5f766e-7e18-4441-8d13-1d8d8b102d5e" providerId="ADAL" clId="{826C77E4-F7E9-4A71-8E1F-06EF8922DB1B}" dt="2020-04-03T15:44:14.757" v="1173" actId="20577"/>
            <ac:spMkLst>
              <pc:docMk/>
              <pc:sldMasterMk cId="1728515899" sldId="2147483689"/>
              <pc:sldLayoutMk cId="3710570972" sldId="2147483696"/>
              <ac:spMk id="14" creationId="{5123C7C8-DBAC-43BF-ADC6-B17334005E63}"/>
            </ac:spMkLst>
          </pc:spChg>
          <pc:spChg chg="del">
            <ac:chgData name="Raul Glasinovic" userId="ee5f766e-7e18-4441-8d13-1d8d8b102d5e" providerId="ADAL" clId="{826C77E4-F7E9-4A71-8E1F-06EF8922DB1B}" dt="2020-04-03T15:43:00.031" v="1121" actId="478"/>
            <ac:spMkLst>
              <pc:docMk/>
              <pc:sldMasterMk cId="1728515899" sldId="2147483689"/>
              <pc:sldLayoutMk cId="3710570972" sldId="2147483696"/>
              <ac:spMk id="23" creationId="{F9E37CF3-BB81-415F-8B8C-6E83F806081F}"/>
            </ac:spMkLst>
          </pc:spChg>
          <pc:spChg chg="del">
            <ac:chgData name="Raul Glasinovic" userId="ee5f766e-7e18-4441-8d13-1d8d8b102d5e" providerId="ADAL" clId="{826C77E4-F7E9-4A71-8E1F-06EF8922DB1B}" dt="2020-04-03T15:43:13.316" v="1128" actId="478"/>
            <ac:spMkLst>
              <pc:docMk/>
              <pc:sldMasterMk cId="1728515899" sldId="2147483689"/>
              <pc:sldLayoutMk cId="3710570972" sldId="2147483696"/>
              <ac:spMk id="24" creationId="{E7865D4F-967A-486D-81C5-547D42CAB03A}"/>
            </ac:spMkLst>
          </pc:spChg>
          <pc:spChg chg="del">
            <ac:chgData name="Raul Glasinovic" userId="ee5f766e-7e18-4441-8d13-1d8d8b102d5e" providerId="ADAL" clId="{826C77E4-F7E9-4A71-8E1F-06EF8922DB1B}" dt="2020-04-03T15:43:01.476" v="1122" actId="478"/>
            <ac:spMkLst>
              <pc:docMk/>
              <pc:sldMasterMk cId="1728515899" sldId="2147483689"/>
              <pc:sldLayoutMk cId="3710570972" sldId="2147483696"/>
              <ac:spMk id="27" creationId="{0BDE1CCF-3DBD-47C5-9A21-1BD14335EF5A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3D47ED4-54B2-4D97-B5AC-912183267716}"/>
              </a:ext>
            </a:extLst>
          </p:cNvPr>
          <p:cNvSpPr/>
          <p:nvPr/>
        </p:nvSpPr>
        <p:spPr>
          <a:xfrm>
            <a:off x="216000" y="144000"/>
            <a:ext cx="4121112" cy="6665019"/>
          </a:xfrm>
          <a:prstGeom prst="roundRect">
            <a:avLst>
              <a:gd name="adj" fmla="val 3171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sz="1252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FAA9DFB-3329-4FA4-A65B-4CBB9890686F}"/>
              </a:ext>
            </a:extLst>
          </p:cNvPr>
          <p:cNvSpPr txBox="1"/>
          <p:nvPr/>
        </p:nvSpPr>
        <p:spPr>
          <a:xfrm>
            <a:off x="215938" y="421039"/>
            <a:ext cx="4121112" cy="1015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5999" dirty="0" err="1">
                <a:solidFill>
                  <a:schemeClr val="bg1"/>
                </a:solidFill>
              </a:rPr>
              <a:t>vFACh</a:t>
            </a:r>
            <a:endParaRPr lang="es-CL" sz="5999" dirty="0">
              <a:solidFill>
                <a:schemeClr val="bg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156637A-4C68-46CA-98FD-B42FE846EED0}"/>
              </a:ext>
            </a:extLst>
          </p:cNvPr>
          <p:cNvSpPr/>
          <p:nvPr userDrawn="1"/>
        </p:nvSpPr>
        <p:spPr>
          <a:xfrm>
            <a:off x="1206500" y="5550627"/>
            <a:ext cx="240982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L" sz="1600" b="1" dirty="0">
                <a:solidFill>
                  <a:schemeClr val="bg1"/>
                </a:solidFill>
              </a:rPr>
              <a:t>NOT FOR REAL FLIGHT NAVIGATION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D562DBE-6C18-406E-A6D6-7521134CCECC}"/>
              </a:ext>
            </a:extLst>
          </p:cNvPr>
          <p:cNvSpPr/>
          <p:nvPr userDrawn="1"/>
        </p:nvSpPr>
        <p:spPr>
          <a:xfrm>
            <a:off x="406400" y="1713612"/>
            <a:ext cx="3708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chemeClr val="bg1"/>
                </a:solidFill>
                <a:latin typeface="Abadi" panose="020B0604020104020204" pitchFamily="34" charset="0"/>
              </a:rPr>
              <a:t>Digital </a:t>
            </a:r>
            <a:r>
              <a:rPr lang="es-CL" sz="2000" b="1" dirty="0" err="1">
                <a:solidFill>
                  <a:schemeClr val="bg1"/>
                </a:solidFill>
                <a:latin typeface="Abadi" panose="020B0604020104020204" pitchFamily="34" charset="0"/>
              </a:rPr>
              <a:t>Combat</a:t>
            </a:r>
            <a:r>
              <a:rPr lang="es-CL" sz="2000" b="1" dirty="0">
                <a:solidFill>
                  <a:schemeClr val="bg1"/>
                </a:solidFill>
                <a:latin typeface="Abadi" panose="020B0604020104020204" pitchFamily="34" charset="0"/>
              </a:rPr>
              <a:t> Simulator</a:t>
            </a:r>
          </a:p>
          <a:p>
            <a:pPr algn="ctr"/>
            <a:r>
              <a:rPr lang="es-CL" sz="2000" b="1" dirty="0" err="1">
                <a:solidFill>
                  <a:schemeClr val="bg1"/>
                </a:solidFill>
                <a:latin typeface="Abadi" panose="020B0604020104020204" pitchFamily="34" charset="0"/>
              </a:rPr>
              <a:t>World</a:t>
            </a:r>
            <a:endParaRPr lang="es-CL" sz="2000" b="1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/>
            <a:endParaRPr lang="es-CL" sz="2000" b="0" dirty="0">
              <a:solidFill>
                <a:schemeClr val="bg1"/>
              </a:solidFill>
            </a:endParaRPr>
          </a:p>
          <a:p>
            <a:pPr marL="0" marR="0" lvl="0" indent="0" algn="ctr" defTabSz="381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2800" b="1" dirty="0">
                <a:solidFill>
                  <a:schemeClr val="bg1"/>
                </a:solidFill>
                <a:latin typeface="Abadi" panose="020B0604020104020204" pitchFamily="34" charset="0"/>
              </a:rPr>
              <a:t>MIL-AIP</a:t>
            </a:r>
            <a:endParaRPr lang="es-CL" sz="105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9863EB5B-B141-492F-AC5B-CC8665081F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5938" y="3080001"/>
            <a:ext cx="4121112" cy="1562100"/>
          </a:xfrm>
          <a:prstGeom prst="rect">
            <a:avLst/>
          </a:prstGeom>
        </p:spPr>
        <p:txBody>
          <a:bodyPr lIns="0" anchor="ctr"/>
          <a:lstStyle>
            <a:lvl1pPr marL="342900" indent="-342900" algn="ctr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L" dirty="0"/>
              <a:t>Zona 1</a:t>
            </a:r>
          </a:p>
          <a:p>
            <a:pPr lvl="0"/>
            <a:r>
              <a:rPr lang="es-CL" dirty="0"/>
              <a:t>Zona 2</a:t>
            </a:r>
          </a:p>
          <a:p>
            <a:pPr lvl="0"/>
            <a:r>
              <a:rPr lang="es-CL" dirty="0"/>
              <a:t>Zona 3</a:t>
            </a:r>
          </a:p>
        </p:txBody>
      </p:sp>
      <p:pic>
        <p:nvPicPr>
          <p:cNvPr id="1026" name="Picture 2" descr="DCS World | Digital Combat Simulator ¿Qué es?. - FlightSIM Universe">
            <a:extLst>
              <a:ext uri="{FF2B5EF4-FFF2-40B4-BE49-F238E27FC236}">
                <a16:creationId xmlns:a16="http://schemas.microsoft.com/office/drawing/2014/main" id="{3BC98A69-DBFE-4DD5-BDFA-BB6444573A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7" y="6263237"/>
            <a:ext cx="723900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96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 Reg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92760F18-3EA8-4B15-AFD0-BF0CF434762B}"/>
              </a:ext>
            </a:extLst>
          </p:cNvPr>
          <p:cNvSpPr/>
          <p:nvPr userDrawn="1"/>
        </p:nvSpPr>
        <p:spPr>
          <a:xfrm>
            <a:off x="654007" y="204875"/>
            <a:ext cx="3578801" cy="301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L" sz="1000" dirty="0">
              <a:solidFill>
                <a:schemeClr val="tx1"/>
              </a:solidFill>
            </a:endParaRPr>
          </a:p>
        </p:txBody>
      </p:sp>
      <p:sp>
        <p:nvSpPr>
          <p:cNvPr id="7" name="Botón de acción: ir a inicio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9E0E427-7628-4A4D-8F6A-99553E8ADA98}"/>
              </a:ext>
            </a:extLst>
          </p:cNvPr>
          <p:cNvSpPr/>
          <p:nvPr userDrawn="1"/>
        </p:nvSpPr>
        <p:spPr>
          <a:xfrm>
            <a:off x="305275" y="204875"/>
            <a:ext cx="301570" cy="30157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sz="1252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33D4ACE-4082-4084-A529-05C7131C00D0}"/>
              </a:ext>
            </a:extLst>
          </p:cNvPr>
          <p:cNvCxnSpPr>
            <a:cxnSpLocks/>
          </p:cNvCxnSpPr>
          <p:nvPr userDrawn="1"/>
        </p:nvCxnSpPr>
        <p:spPr>
          <a:xfrm>
            <a:off x="211630" y="575755"/>
            <a:ext cx="4117264" cy="1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8956315C-6834-476B-9F7B-2FBB8542358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56085" y="608985"/>
            <a:ext cx="4046675" cy="5908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CL" dirty="0"/>
              <a:t>Imagen</a:t>
            </a:r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D904AC47-7CE9-4D41-A8AC-CF6D2208B9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>
              <a:buNone/>
              <a:defRPr sz="1000" b="1"/>
            </a:lvl1pPr>
          </a:lstStyle>
          <a:p>
            <a:pPr lvl="0"/>
            <a:r>
              <a:rPr lang="es-ES" dirty="0" err="1"/>
              <a:t>Caucasus</a:t>
            </a:r>
            <a:endParaRPr lang="es-ES" dirty="0"/>
          </a:p>
        </p:txBody>
      </p:sp>
      <p:sp>
        <p:nvSpPr>
          <p:cNvPr id="14" name="Marcador de texto 15">
            <a:extLst>
              <a:ext uri="{FF2B5EF4-FFF2-40B4-BE49-F238E27FC236}">
                <a16:creationId xmlns:a16="http://schemas.microsoft.com/office/drawing/2014/main" id="{5123C7C8-DBAC-43BF-ADC6-B17334005E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088" y="359833"/>
            <a:ext cx="1516241" cy="157014"/>
          </a:xfrm>
          <a:prstGeom prst="rect">
            <a:avLst/>
          </a:prstGeom>
        </p:spPr>
        <p:txBody>
          <a:bodyPr lIns="36000" tIns="18000" bIns="0"/>
          <a:lstStyle>
            <a:lvl1pPr marL="0" indent="0">
              <a:buNone/>
              <a:defRPr sz="900"/>
            </a:lvl1pPr>
          </a:lstStyle>
          <a:p>
            <a:pPr lvl="0"/>
            <a:r>
              <a:rPr lang="es-ES" dirty="0"/>
              <a:t>Georgia – Rusia - 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1057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ron ADC/V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tón de acción: ir a inicio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D8F3C02D-2218-4480-9E30-99EFE22DAFD4}"/>
              </a:ext>
            </a:extLst>
          </p:cNvPr>
          <p:cNvSpPr/>
          <p:nvPr userDrawn="1"/>
        </p:nvSpPr>
        <p:spPr>
          <a:xfrm>
            <a:off x="305275" y="204875"/>
            <a:ext cx="301570" cy="301570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sz="1252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9BAF6E31-CE9E-45C2-9A13-F6014F50DDB1}"/>
              </a:ext>
            </a:extLst>
          </p:cNvPr>
          <p:cNvCxnSpPr>
            <a:cxnSpLocks/>
          </p:cNvCxnSpPr>
          <p:nvPr userDrawn="1"/>
        </p:nvCxnSpPr>
        <p:spPr>
          <a:xfrm>
            <a:off x="211630" y="575755"/>
            <a:ext cx="4117264" cy="1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otón de acción: ir hacia delante o siguient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B603AFB-8C33-4171-B557-737D820B3AD7}"/>
              </a:ext>
            </a:extLst>
          </p:cNvPr>
          <p:cNvSpPr/>
          <p:nvPr userDrawn="1"/>
        </p:nvSpPr>
        <p:spPr>
          <a:xfrm>
            <a:off x="4016162" y="204776"/>
            <a:ext cx="236712" cy="301570"/>
          </a:xfrm>
          <a:prstGeom prst="actionButtonForwardNex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sz="1252"/>
          </a:p>
        </p:txBody>
      </p:sp>
      <p:sp>
        <p:nvSpPr>
          <p:cNvPr id="10" name="Botón de acción: ir hacia atrás o anterior 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90BA4D7B-AA6B-4D35-964B-A10E691D68D0}"/>
              </a:ext>
            </a:extLst>
          </p:cNvPr>
          <p:cNvSpPr/>
          <p:nvPr userDrawn="1"/>
        </p:nvSpPr>
        <p:spPr>
          <a:xfrm>
            <a:off x="2249983" y="204875"/>
            <a:ext cx="236712" cy="301570"/>
          </a:xfrm>
          <a:prstGeom prst="actionButtonBackPreviou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sz="1252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FCF52C1-0AA3-4974-91CE-5A602D6D06AE}"/>
              </a:ext>
            </a:extLst>
          </p:cNvPr>
          <p:cNvSpPr/>
          <p:nvPr userDrawn="1"/>
        </p:nvSpPr>
        <p:spPr>
          <a:xfrm>
            <a:off x="2249985" y="204876"/>
            <a:ext cx="2002889" cy="301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sz="833" dirty="0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B6D4030-BEB5-4962-BC4A-917A3464BFF6}"/>
              </a:ext>
            </a:extLst>
          </p:cNvPr>
          <p:cNvSpPr/>
          <p:nvPr userDrawn="1"/>
        </p:nvSpPr>
        <p:spPr>
          <a:xfrm>
            <a:off x="654007" y="204875"/>
            <a:ext cx="1520315" cy="301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CL" sz="1000" dirty="0">
              <a:solidFill>
                <a:schemeClr val="tx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9E8E1E3-F57D-479B-9C2A-8CC792811EBF}"/>
              </a:ext>
            </a:extLst>
          </p:cNvPr>
          <p:cNvSpPr/>
          <p:nvPr userDrawn="1"/>
        </p:nvSpPr>
        <p:spPr>
          <a:xfrm>
            <a:off x="2249985" y="204876"/>
            <a:ext cx="2002889" cy="301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sz="833" dirty="0">
              <a:solidFill>
                <a:schemeClr val="tx1"/>
              </a:solidFill>
            </a:endParaRP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8956315C-6834-476B-9F7B-2FBB8542358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56085" y="608985"/>
            <a:ext cx="4046675" cy="5908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CL" dirty="0"/>
              <a:t>Imagen</a:t>
            </a:r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F9E37CF3-BB81-415F-8B8C-6E83F80608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>
              <a:buNone/>
              <a:defRPr sz="1000" b="1"/>
            </a:lvl1pPr>
          </a:lstStyle>
          <a:p>
            <a:pPr lvl="0"/>
            <a:r>
              <a:rPr lang="es-ES" dirty="0"/>
              <a:t>Nombre </a:t>
            </a:r>
            <a:r>
              <a:rPr lang="es-ES" dirty="0" err="1"/>
              <a:t>BaseAerea</a:t>
            </a:r>
            <a:r>
              <a:rPr lang="es-ES" dirty="0"/>
              <a:t> - ICAO</a:t>
            </a:r>
            <a:endParaRPr lang="es-CL" dirty="0"/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id="{E7865D4F-967A-486D-81C5-547D42CAB0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088" y="359833"/>
            <a:ext cx="1516241" cy="157014"/>
          </a:xfrm>
          <a:prstGeom prst="rect">
            <a:avLst/>
          </a:prstGeom>
        </p:spPr>
        <p:txBody>
          <a:bodyPr lIns="36000" tIns="18000" bIns="0"/>
          <a:lstStyle>
            <a:lvl1pPr marL="0" indent="0">
              <a:buNone/>
              <a:defRPr sz="900"/>
            </a:lvl1pPr>
          </a:lstStyle>
          <a:p>
            <a:pPr lvl="0"/>
            <a:r>
              <a:rPr lang="es-ES" dirty="0"/>
              <a:t>País</a:t>
            </a:r>
            <a:endParaRPr lang="es-CL" dirty="0"/>
          </a:p>
        </p:txBody>
      </p:sp>
      <p:sp>
        <p:nvSpPr>
          <p:cNvPr id="27" name="Marcador de texto 15">
            <a:extLst>
              <a:ext uri="{FF2B5EF4-FFF2-40B4-BE49-F238E27FC236}">
                <a16:creationId xmlns:a16="http://schemas.microsoft.com/office/drawing/2014/main" id="{0BDE1CCF-3DBD-47C5-9A21-1BD14335EF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49985" y="200872"/>
            <a:ext cx="2002889" cy="301470"/>
          </a:xfrm>
          <a:prstGeom prst="rect">
            <a:avLst/>
          </a:prstGeom>
        </p:spPr>
        <p:txBody>
          <a:bodyPr tIns="0" bIns="0" anchor="ctr"/>
          <a:lstStyle>
            <a:lvl1pPr marL="0" indent="0" algn="ctr">
              <a:buNone/>
              <a:defRPr sz="900"/>
            </a:lvl1pPr>
          </a:lstStyle>
          <a:p>
            <a:pPr lvl="0"/>
            <a:r>
              <a:rPr lang="es-ES" dirty="0"/>
              <a:t>Tipo de Carta – i/n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8580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E1D1C63D-C367-4FB5-889A-0FDACA26438A}"/>
              </a:ext>
            </a:extLst>
          </p:cNvPr>
          <p:cNvSpPr/>
          <p:nvPr userDrawn="1"/>
        </p:nvSpPr>
        <p:spPr>
          <a:xfrm>
            <a:off x="216000" y="144000"/>
            <a:ext cx="4121112" cy="6499981"/>
          </a:xfrm>
          <a:prstGeom prst="roundRect">
            <a:avLst>
              <a:gd name="adj" fmla="val 3171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CL" sz="1252"/>
          </a:p>
        </p:txBody>
      </p:sp>
    </p:spTree>
    <p:extLst>
      <p:ext uri="{BB962C8B-B14F-4D97-AF65-F5344CB8AC3E}">
        <p14:creationId xmlns:p14="http://schemas.microsoft.com/office/powerpoint/2010/main" val="1728515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6" r:id="rId2"/>
    <p:sldLayoutId id="2147483690" r:id="rId3"/>
  </p:sldLayoutIdLst>
  <p:txStyles>
    <p:titleStyle>
      <a:lvl1pPr algn="l" defTabSz="761883" rtl="0" eaLnBrk="1" latinLnBrk="0" hangingPunct="1">
        <a:lnSpc>
          <a:spcPct val="90000"/>
        </a:lnSpc>
        <a:spcBef>
          <a:spcPct val="0"/>
        </a:spcBef>
        <a:buNone/>
        <a:defRPr sz="36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71" indent="-190471" algn="l" defTabSz="761883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13" indent="-190471" algn="l" defTabSz="76188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354" indent="-190471" algn="l" defTabSz="76188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6" kern="1200">
          <a:solidFill>
            <a:schemeClr val="tx1"/>
          </a:solidFill>
          <a:latin typeface="+mn-lt"/>
          <a:ea typeface="+mn-ea"/>
          <a:cs typeface="+mn-cs"/>
        </a:defRPr>
      </a:lvl3pPr>
      <a:lvl4pPr marL="1333296" indent="-190471" algn="l" defTabSz="76188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237" indent="-190471" algn="l" defTabSz="76188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179" indent="-190471" algn="l" defTabSz="76188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120" indent="-190471" algn="l" defTabSz="76188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062" indent="-190471" algn="l" defTabSz="76188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004" indent="-190471" algn="l" defTabSz="761883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76188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42" algn="l" defTabSz="76188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883" algn="l" defTabSz="76188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825" algn="l" defTabSz="76188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66" algn="l" defTabSz="76188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708" algn="l" defTabSz="76188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649" algn="l" defTabSz="76188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591" algn="l" defTabSz="76188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532" algn="l" defTabSz="76188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slide" Target="slide1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slide" Target="slide13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3.xml"/><Relationship Id="rId7" Type="http://schemas.openxmlformats.org/officeDocument/2006/relationships/slide" Target="slide13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8.xml"/><Relationship Id="rId7" Type="http://schemas.openxmlformats.org/officeDocument/2006/relationships/slide" Target="slide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slide" Target="slide12.xml"/><Relationship Id="rId4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3.xml"/><Relationship Id="rId7" Type="http://schemas.openxmlformats.org/officeDocument/2006/relationships/slide" Target="slide17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.xml"/><Relationship Id="rId7" Type="http://schemas.openxmlformats.org/officeDocument/2006/relationships/slide" Target="slide1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15.jpg"/><Relationship Id="rId4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.xml"/><Relationship Id="rId7" Type="http://schemas.openxmlformats.org/officeDocument/2006/relationships/slide" Target="slide1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16.jpg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.xml"/><Relationship Id="rId7" Type="http://schemas.openxmlformats.org/officeDocument/2006/relationships/slide" Target="slide1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17.jpg"/><Relationship Id="rId4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.xml"/><Relationship Id="rId7" Type="http://schemas.openxmlformats.org/officeDocument/2006/relationships/slide" Target="slide1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18.jpg"/><Relationship Id="rId4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.xml"/><Relationship Id="rId7" Type="http://schemas.openxmlformats.org/officeDocument/2006/relationships/slide" Target="slide1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19.jpg"/><Relationship Id="rId4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.xml"/><Relationship Id="rId7" Type="http://schemas.openxmlformats.org/officeDocument/2006/relationships/slide" Target="slide1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20.jpg"/><Relationship Id="rId4" Type="http://schemas.openxmlformats.org/officeDocument/2006/relationships/slide" Target="slide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8.xml"/><Relationship Id="rId7" Type="http://schemas.openxmlformats.org/officeDocument/2006/relationships/slide" Target="slide1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5" Type="http://schemas.openxmlformats.org/officeDocument/2006/relationships/image" Target="../media/image21.jpg"/><Relationship Id="rId4" Type="http://schemas.openxmlformats.org/officeDocument/2006/relationships/slide" Target="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4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4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4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4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4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4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4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4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4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4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slide" Target="slide34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6" Type="http://schemas.openxmlformats.org/officeDocument/2006/relationships/slide" Target="slide28.xml"/><Relationship Id="rId5" Type="http://schemas.openxmlformats.org/officeDocument/2006/relationships/slide" Target="slide25.xml"/><Relationship Id="rId4" Type="http://schemas.openxmlformats.org/officeDocument/2006/relationships/slide" Target="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5" Type="http://schemas.openxmlformats.org/officeDocument/2006/relationships/slide" Target="slide23.xml"/><Relationship Id="rId4" Type="http://schemas.openxmlformats.org/officeDocument/2006/relationships/slide" Target="slide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5" Type="http://schemas.openxmlformats.org/officeDocument/2006/relationships/slide" Target="slide23.xml"/><Relationship Id="rId4" Type="http://schemas.openxmlformats.org/officeDocument/2006/relationships/slide" Target="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5" Type="http://schemas.openxmlformats.org/officeDocument/2006/relationships/slide" Target="slide23.xml"/><Relationship Id="rId4" Type="http://schemas.openxmlformats.org/officeDocument/2006/relationships/slide" Target="slide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slide" Target="slide9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id="{274D7DBC-08E7-46D9-8F8D-D215AB13AAE3}"/>
              </a:ext>
            </a:extLst>
          </p:cNvPr>
          <p:cNvSpPr/>
          <p:nvPr/>
        </p:nvSpPr>
        <p:spPr>
          <a:xfrm>
            <a:off x="4337111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id="{DA370D33-F9CA-446A-8AC7-22B1BA74B552}"/>
              </a:ext>
            </a:extLst>
          </p:cNvPr>
          <p:cNvSpPr/>
          <p:nvPr/>
        </p:nvSpPr>
        <p:spPr>
          <a:xfrm>
            <a:off x="4337111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VAD</a:t>
            </a:r>
          </a:p>
        </p:txBody>
      </p:sp>
      <p:sp>
        <p:nvSpPr>
          <p:cNvPr id="9" name="Rectángulo: esquinas diagonales redondeadas 8">
            <a:extLst>
              <a:ext uri="{FF2B5EF4-FFF2-40B4-BE49-F238E27FC236}">
                <a16:creationId xmlns:a16="http://schemas.microsoft.com/office/drawing/2014/main" id="{6E0C90CF-F63E-48F6-8843-E99729B05E4C}"/>
              </a:ext>
            </a:extLst>
          </p:cNvPr>
          <p:cNvSpPr/>
          <p:nvPr/>
        </p:nvSpPr>
        <p:spPr>
          <a:xfrm>
            <a:off x="4337111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id="{37C9917E-950F-4B67-850A-EB0EEE22A6DD}"/>
              </a:ext>
            </a:extLst>
          </p:cNvPr>
          <p:cNvSpPr/>
          <p:nvPr/>
        </p:nvSpPr>
        <p:spPr>
          <a:xfrm>
            <a:off x="4342572" y="229435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STAR</a:t>
            </a:r>
          </a:p>
        </p:txBody>
      </p:sp>
      <p:sp>
        <p:nvSpPr>
          <p:cNvPr id="11" name="Rectángulo: esquinas diagonales redondeadas 10">
            <a:extLst>
              <a:ext uri="{FF2B5EF4-FFF2-40B4-BE49-F238E27FC236}">
                <a16:creationId xmlns:a16="http://schemas.microsoft.com/office/drawing/2014/main" id="{BAF9E916-4F29-496A-91B9-7E0863568888}"/>
              </a:ext>
            </a:extLst>
          </p:cNvPr>
          <p:cNvSpPr/>
          <p:nvPr/>
        </p:nvSpPr>
        <p:spPr>
          <a:xfrm>
            <a:off x="4342572" y="2974566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15" name="Rectángulo: esquinas diagonales redondeadas 14">
            <a:hlinkClick r:id="rId2" action="ppaction://hlinksldjump"/>
            <a:extLst>
              <a:ext uri="{FF2B5EF4-FFF2-40B4-BE49-F238E27FC236}">
                <a16:creationId xmlns:a16="http://schemas.microsoft.com/office/drawing/2014/main" id="{4F083F20-BE63-478A-9CB3-FFC7B4972E34}"/>
              </a:ext>
            </a:extLst>
          </p:cNvPr>
          <p:cNvSpPr/>
          <p:nvPr/>
        </p:nvSpPr>
        <p:spPr>
          <a:xfrm>
            <a:off x="935938" y="6817242"/>
            <a:ext cx="720000" cy="216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000" dirty="0"/>
              <a:t>Nevada USA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0BF53F71-4148-4F7F-85C9-9260C3C4C6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57917" y="3080001"/>
            <a:ext cx="2036041" cy="1562100"/>
          </a:xfrm>
        </p:spPr>
        <p:txBody>
          <a:bodyPr/>
          <a:lstStyle/>
          <a:p>
            <a:pPr algn="l">
              <a:buFont typeface="Wingdings 3" panose="05040102010807070707" pitchFamily="18" charset="2"/>
              <a:buChar char=""/>
            </a:pPr>
            <a:r>
              <a:rPr lang="es-CL" dirty="0" err="1"/>
              <a:t>Caucasus</a:t>
            </a:r>
            <a:endParaRPr lang="es-CL" dirty="0"/>
          </a:p>
          <a:p>
            <a:pPr algn="l">
              <a:buFont typeface="Wingdings 3" panose="05040102010807070707" pitchFamily="18" charset="2"/>
              <a:buChar char=""/>
            </a:pPr>
            <a:r>
              <a:rPr lang="es-CL" dirty="0"/>
              <a:t>Nevada NTTR</a:t>
            </a:r>
          </a:p>
          <a:p>
            <a:pPr algn="l">
              <a:buFont typeface="Wingdings 3" panose="05040102010807070707" pitchFamily="18" charset="2"/>
              <a:buChar char=""/>
            </a:pPr>
            <a:r>
              <a:rPr lang="es-CL" dirty="0" err="1"/>
              <a:t>Persian</a:t>
            </a:r>
            <a:r>
              <a:rPr lang="es-CL" dirty="0"/>
              <a:t> </a:t>
            </a:r>
            <a:r>
              <a:rPr lang="es-CL" dirty="0" err="1"/>
              <a:t>Gulf</a:t>
            </a:r>
            <a:endParaRPr lang="es-CL" dirty="0"/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3539293A-5EB7-4A55-AED0-BCDECBB54333}"/>
              </a:ext>
            </a:extLst>
          </p:cNvPr>
          <p:cNvSpPr/>
          <p:nvPr/>
        </p:nvSpPr>
        <p:spPr>
          <a:xfrm>
            <a:off x="1655938" y="6817242"/>
            <a:ext cx="720000" cy="216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000" dirty="0" err="1">
                <a:solidFill>
                  <a:srgbClr val="0070C0"/>
                </a:solidFill>
              </a:rPr>
              <a:t>Persian</a:t>
            </a:r>
            <a:r>
              <a:rPr lang="es-CL" sz="1000" dirty="0">
                <a:solidFill>
                  <a:srgbClr val="0070C0"/>
                </a:solidFill>
              </a:rPr>
              <a:t> </a:t>
            </a:r>
            <a:r>
              <a:rPr lang="es-CL" sz="1000" dirty="0" err="1">
                <a:solidFill>
                  <a:srgbClr val="0070C0"/>
                </a:solidFill>
              </a:rPr>
              <a:t>Gulf</a:t>
            </a:r>
            <a:endParaRPr lang="es-CL" sz="1000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hlinkClick r:id="rId3" action="ppaction://hlinksldjump"/>
            <a:extLst>
              <a:ext uri="{FF2B5EF4-FFF2-40B4-BE49-F238E27FC236}">
                <a16:creationId xmlns:a16="http://schemas.microsoft.com/office/drawing/2014/main" id="{CC9959D7-978F-4A1C-833F-35B052F9DB11}"/>
              </a:ext>
            </a:extLst>
          </p:cNvPr>
          <p:cNvSpPr/>
          <p:nvPr/>
        </p:nvSpPr>
        <p:spPr>
          <a:xfrm>
            <a:off x="215938" y="6817242"/>
            <a:ext cx="720000" cy="216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000" dirty="0"/>
              <a:t>Georgia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3F1CA18-75A7-46E1-9800-4FAD2E36D959}"/>
              </a:ext>
            </a:extLst>
          </p:cNvPr>
          <p:cNvSpPr/>
          <p:nvPr/>
        </p:nvSpPr>
        <p:spPr>
          <a:xfrm>
            <a:off x="1490327" y="6291603"/>
            <a:ext cx="18421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sz="1200" b="0" dirty="0">
                <a:solidFill>
                  <a:schemeClr val="bg1"/>
                </a:solidFill>
                <a:latin typeface="Abadi" panose="020B0604020104020204" pitchFamily="34" charset="0"/>
              </a:rPr>
              <a:t>AMDT 03 – </a:t>
            </a:r>
            <a:r>
              <a:rPr lang="es-CL" sz="1200" dirty="0">
                <a:solidFill>
                  <a:schemeClr val="bg1"/>
                </a:solidFill>
                <a:latin typeface="Abadi" panose="020B0604020104020204" pitchFamily="34" charset="0"/>
              </a:rPr>
              <a:t>28</a:t>
            </a:r>
            <a:r>
              <a:rPr lang="es-CL" sz="1200" b="0" dirty="0">
                <a:solidFill>
                  <a:schemeClr val="bg1"/>
                </a:solidFill>
                <a:latin typeface="Abadi" panose="020B0604020104020204" pitchFamily="34" charset="0"/>
              </a:rPr>
              <a:t>/04/2020</a:t>
            </a:r>
            <a:endParaRPr lang="es-CL" sz="1200" b="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51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47E6D677-A672-4A10-B386-386D237CF3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2F841E-D8FE-4956-A604-E3E6C1D4EF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SENAKI KOLKHI - UGKS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7494AF-BF87-431E-B41C-0A6BFD177C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7A8D93-2895-4FD3-881A-5C6D48C446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 err="1"/>
              <a:t>Aerodrome</a:t>
            </a:r>
            <a:r>
              <a:rPr lang="es-CL" dirty="0"/>
              <a:t> Chart – 1/2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11224501-1DB8-45B5-AE56-D4D8BEC7141A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3" action="ppaction://hlinksldjump"/>
            <a:extLst>
              <a:ext uri="{FF2B5EF4-FFF2-40B4-BE49-F238E27FC236}">
                <a16:creationId xmlns:a16="http://schemas.microsoft.com/office/drawing/2014/main" id="{AC37C8A6-CFAC-42E3-BC96-647F9A399726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4" action="ppaction://hlinksldjump"/>
            <a:extLst>
              <a:ext uri="{FF2B5EF4-FFF2-40B4-BE49-F238E27FC236}">
                <a16:creationId xmlns:a16="http://schemas.microsoft.com/office/drawing/2014/main" id="{D07D3125-58C2-498C-B90A-DA54C3AB538D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99CD0298-9F04-4579-8879-6888143D65F1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3307B7AC-B658-49EF-922F-DDE0C3B9F06C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D7035166-9E2A-44E4-AC4F-8948680F0E9F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386AB385-20F9-4573-975A-A406239768E3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EA1B62E5-D078-4579-BAFC-EA598D0B406A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6" name="Rectángulo: esquinas diagonales redondeadas 25">
            <a:hlinkClick r:id="rId5" action="ppaction://hlinksldjump"/>
            <a:extLst>
              <a:ext uri="{FF2B5EF4-FFF2-40B4-BE49-F238E27FC236}">
                <a16:creationId xmlns:a16="http://schemas.microsoft.com/office/drawing/2014/main" id="{A683373A-2834-4858-8124-BBB0D3683085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ADC</a:t>
            </a:r>
          </a:p>
        </p:txBody>
      </p:sp>
      <p:sp>
        <p:nvSpPr>
          <p:cNvPr id="27" name="Rectángulo: esquinas diagonales redondeadas 26">
            <a:hlinkClick r:id="rId6" action="ppaction://hlinksldjump"/>
            <a:extLst>
              <a:ext uri="{FF2B5EF4-FFF2-40B4-BE49-F238E27FC236}">
                <a16:creationId xmlns:a16="http://schemas.microsoft.com/office/drawing/2014/main" id="{1120545D-1E9D-48D8-A28F-539A81D6B4B6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403EC9F-2E4E-43E9-8CAB-EF8F82FFF32D}"/>
              </a:ext>
            </a:extLst>
          </p:cNvPr>
          <p:cNvSpPr/>
          <p:nvPr/>
        </p:nvSpPr>
        <p:spPr>
          <a:xfrm>
            <a:off x="974528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119.5 228.55 MHz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DEB9C82-0F27-4D50-9093-79BF26EAE011}"/>
              </a:ext>
            </a:extLst>
          </p:cNvPr>
          <p:cNvSpPr/>
          <p:nvPr/>
        </p:nvSpPr>
        <p:spPr>
          <a:xfrm>
            <a:off x="1485900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122.1  222.6 MHz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574C6EF8-7820-4645-9BC2-03497503982B}"/>
              </a:ext>
            </a:extLst>
          </p:cNvPr>
          <p:cNvSpPr/>
          <p:nvPr/>
        </p:nvSpPr>
        <p:spPr>
          <a:xfrm>
            <a:off x="3091294" y="5971117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ATIS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2DFFEF6-E9A4-44A8-A349-314204EB1900}"/>
              </a:ext>
            </a:extLst>
          </p:cNvPr>
          <p:cNvSpPr/>
          <p:nvPr/>
        </p:nvSpPr>
        <p:spPr>
          <a:xfrm>
            <a:off x="3082828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122.585 MHz</a:t>
            </a:r>
          </a:p>
        </p:txBody>
      </p:sp>
      <p:sp>
        <p:nvSpPr>
          <p:cNvPr id="33" name="Rectángulo: esquinas diagonales redondeadas 32">
            <a:hlinkClick r:id="rId7" action="ppaction://hlinksldjump"/>
            <a:extLst>
              <a:ext uri="{FF2B5EF4-FFF2-40B4-BE49-F238E27FC236}">
                <a16:creationId xmlns:a16="http://schemas.microsoft.com/office/drawing/2014/main" id="{C2BB1BFC-28AB-40EC-820A-A3301895B849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35" name="Rectángulo: esquinas diagonales redondeadas 34">
            <a:hlinkClick r:id="rId8" action="ppaction://hlinksldjump"/>
            <a:extLst>
              <a:ext uri="{FF2B5EF4-FFF2-40B4-BE49-F238E27FC236}">
                <a16:creationId xmlns:a16="http://schemas.microsoft.com/office/drawing/2014/main" id="{9078E0D6-9193-4112-A649-51B029E97028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</p:spTree>
    <p:extLst>
      <p:ext uri="{BB962C8B-B14F-4D97-AF65-F5344CB8AC3E}">
        <p14:creationId xmlns:p14="http://schemas.microsoft.com/office/powerpoint/2010/main" val="287623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E5E8FC0-5E7F-4D7C-9469-8F1379CD8A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>
          <a:xfrm>
            <a:off x="256085" y="608985"/>
            <a:ext cx="4046675" cy="5908041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F583CC-BBAA-465D-891F-0DD1FBC1B0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SENAKI KOLKHI - UGKS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211B010-9246-40CD-9CCC-4C403D2B62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AE5051E-BCC0-48D1-9B5B-7224C13F46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 err="1"/>
              <a:t>Aircraft</a:t>
            </a:r>
            <a:r>
              <a:rPr lang="es-CL" dirty="0"/>
              <a:t> Parking Position 1/2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5651B0D8-14E7-4B43-8347-87147FE5ADB7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3" action="ppaction://hlinksldjump"/>
            <a:extLst>
              <a:ext uri="{FF2B5EF4-FFF2-40B4-BE49-F238E27FC236}">
                <a16:creationId xmlns:a16="http://schemas.microsoft.com/office/drawing/2014/main" id="{B2447A08-AE28-435B-90B5-2485363A09D3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4" action="ppaction://hlinksldjump"/>
            <a:extLst>
              <a:ext uri="{FF2B5EF4-FFF2-40B4-BE49-F238E27FC236}">
                <a16:creationId xmlns:a16="http://schemas.microsoft.com/office/drawing/2014/main" id="{F3F0C5C0-0E96-4BF1-ADF3-84D1BB767C34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DB24E61E-9A1A-47FE-8E7D-995987D32E0C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CDA11D04-E917-4452-BED2-2D4D21E3219F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1F532D43-A25C-42F8-81A9-DF89EE8F07E0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364BF5A7-0FAA-42CB-92D5-42E12E6E1F89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61D85FC9-8B0A-45D2-A618-4C029AAECA33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6" name="Rectángulo: esquinas diagonales redondeadas 25">
            <a:hlinkClick r:id="rId5" action="ppaction://hlinksldjump"/>
            <a:extLst>
              <a:ext uri="{FF2B5EF4-FFF2-40B4-BE49-F238E27FC236}">
                <a16:creationId xmlns:a16="http://schemas.microsoft.com/office/drawing/2014/main" id="{C343CB7D-96C5-4293-9B99-6C3D6DCC675E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ADC</a:t>
            </a:r>
          </a:p>
        </p:txBody>
      </p:sp>
      <p:sp>
        <p:nvSpPr>
          <p:cNvPr id="27" name="Rectángulo: esquinas diagonales redondeadas 26">
            <a:hlinkClick r:id="rId6" action="ppaction://hlinksldjump"/>
            <a:extLst>
              <a:ext uri="{FF2B5EF4-FFF2-40B4-BE49-F238E27FC236}">
                <a16:creationId xmlns:a16="http://schemas.microsoft.com/office/drawing/2014/main" id="{BC4F05AB-E1CD-405F-BB0E-273E810A9C0B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1D049E8-335B-4509-B028-45851BF085BE}"/>
              </a:ext>
            </a:extLst>
          </p:cNvPr>
          <p:cNvSpPr/>
          <p:nvPr/>
        </p:nvSpPr>
        <p:spPr>
          <a:xfrm>
            <a:off x="974528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119-5  228.55 MHz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446EC6D-8B18-4E07-A346-50EF4257CB80}"/>
              </a:ext>
            </a:extLst>
          </p:cNvPr>
          <p:cNvSpPr/>
          <p:nvPr/>
        </p:nvSpPr>
        <p:spPr>
          <a:xfrm>
            <a:off x="1485900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122.1  222.6 MHz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3E8BDDF-9EB1-455A-BAC1-5A2AA32015AB}"/>
              </a:ext>
            </a:extLst>
          </p:cNvPr>
          <p:cNvSpPr/>
          <p:nvPr/>
        </p:nvSpPr>
        <p:spPr>
          <a:xfrm>
            <a:off x="974528" y="5975017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Radar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5D5C1856-D9CF-4C2B-813B-FFA5E4071169}"/>
              </a:ext>
            </a:extLst>
          </p:cNvPr>
          <p:cNvSpPr/>
          <p:nvPr/>
        </p:nvSpPr>
        <p:spPr>
          <a:xfrm>
            <a:off x="1494366" y="5971117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Final </a:t>
            </a:r>
            <a:r>
              <a:rPr lang="es-CL" sz="530" dirty="0" err="1"/>
              <a:t>Precision</a:t>
            </a:r>
            <a:endParaRPr lang="es-CL" sz="530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4314D09-D027-445C-821E-ED3977B12AE5}"/>
              </a:ext>
            </a:extLst>
          </p:cNvPr>
          <p:cNvSpPr/>
          <p:nvPr/>
        </p:nvSpPr>
        <p:spPr>
          <a:xfrm>
            <a:off x="2044653" y="5971117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ATIS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0B09E466-FC52-4FF4-A9FC-99E4567FDA82}"/>
              </a:ext>
            </a:extLst>
          </p:cNvPr>
          <p:cNvSpPr/>
          <p:nvPr/>
        </p:nvSpPr>
        <p:spPr>
          <a:xfrm>
            <a:off x="2036187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122.585 MHz</a:t>
            </a:r>
          </a:p>
        </p:txBody>
      </p:sp>
      <p:sp>
        <p:nvSpPr>
          <p:cNvPr id="35" name="Rectángulo: esquinas diagonales redondeadas 34">
            <a:hlinkClick r:id="rId7" action="ppaction://hlinksldjump"/>
            <a:extLst>
              <a:ext uri="{FF2B5EF4-FFF2-40B4-BE49-F238E27FC236}">
                <a16:creationId xmlns:a16="http://schemas.microsoft.com/office/drawing/2014/main" id="{51810FF3-16EC-4FF2-BB45-A0EBC3FEB80F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36" name="Rectángulo: esquinas diagonales redondeadas 35">
            <a:hlinkClick r:id="rId8" action="ppaction://hlinksldjump"/>
            <a:extLst>
              <a:ext uri="{FF2B5EF4-FFF2-40B4-BE49-F238E27FC236}">
                <a16:creationId xmlns:a16="http://schemas.microsoft.com/office/drawing/2014/main" id="{43F5D320-C7BC-4223-9046-0B1FB49879F4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</p:spTree>
    <p:extLst>
      <p:ext uri="{BB962C8B-B14F-4D97-AF65-F5344CB8AC3E}">
        <p14:creationId xmlns:p14="http://schemas.microsoft.com/office/powerpoint/2010/main" val="282630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0676575-EC45-4140-B758-55D674B893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B24FE-1EAC-4C5E-8217-6205C8FBD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SENAKI KOLKHI - UGKS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FAB5C3-AB25-4410-A3CF-849FA0CD11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5444DA-96C8-4A97-9222-6700CCEB4F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Visual </a:t>
            </a:r>
            <a:r>
              <a:rPr lang="es-CL" dirty="0" err="1"/>
              <a:t>Operation</a:t>
            </a:r>
            <a:r>
              <a:rPr lang="es-CL" dirty="0"/>
              <a:t> Chart – 1/1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AB9616E6-CAEE-48D7-AA54-317C623B0E54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3" action="ppaction://hlinksldjump"/>
            <a:extLst>
              <a:ext uri="{FF2B5EF4-FFF2-40B4-BE49-F238E27FC236}">
                <a16:creationId xmlns:a16="http://schemas.microsoft.com/office/drawing/2014/main" id="{14F17517-0BF9-445F-9A0C-E4E8746D85A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4" action="ppaction://hlinksldjump"/>
            <a:extLst>
              <a:ext uri="{FF2B5EF4-FFF2-40B4-BE49-F238E27FC236}">
                <a16:creationId xmlns:a16="http://schemas.microsoft.com/office/drawing/2014/main" id="{0E4446D5-EA7D-45BF-A5B0-17DCFBFE92A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2193C3ED-221F-4FE9-BF51-2170DC0549F5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3B67CEA0-BDDF-48DA-8B33-A8C864D6404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E5DCD210-FEA6-4025-93BE-5531D7266F2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491615E6-9B79-4F24-AB17-106EDC999BE3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E03E43C0-606B-4E8B-AE8D-62E96B327B39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6" name="Rectángulo: esquinas diagonales redondeadas 25">
            <a:hlinkClick r:id="rId5" action="ppaction://hlinksldjump"/>
            <a:extLst>
              <a:ext uri="{FF2B5EF4-FFF2-40B4-BE49-F238E27FC236}">
                <a16:creationId xmlns:a16="http://schemas.microsoft.com/office/drawing/2014/main" id="{C71B7D7F-DA7B-422D-A2F4-4F95A58271A1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7" name="Rectángulo: esquinas diagonales redondeadas 26">
            <a:hlinkClick r:id="rId6" action="ppaction://hlinksldjump"/>
            <a:extLst>
              <a:ext uri="{FF2B5EF4-FFF2-40B4-BE49-F238E27FC236}">
                <a16:creationId xmlns:a16="http://schemas.microsoft.com/office/drawing/2014/main" id="{206E7C99-91F7-4126-BE5C-C259BF0EE58A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VOC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9CC156D-1C77-45E8-B09B-05E43020D778}"/>
              </a:ext>
            </a:extLst>
          </p:cNvPr>
          <p:cNvSpPr/>
          <p:nvPr/>
        </p:nvSpPr>
        <p:spPr>
          <a:xfrm>
            <a:off x="974528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119.5  228.55 MHz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1194365-8B08-4743-B40D-24E03C4866D8}"/>
              </a:ext>
            </a:extLst>
          </p:cNvPr>
          <p:cNvSpPr/>
          <p:nvPr/>
        </p:nvSpPr>
        <p:spPr>
          <a:xfrm>
            <a:off x="1485900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122.1   222.6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7B2F10C-59B8-4AD8-885B-E9C6F3BDC9A1}"/>
              </a:ext>
            </a:extLst>
          </p:cNvPr>
          <p:cNvSpPr txBox="1"/>
          <p:nvPr/>
        </p:nvSpPr>
        <p:spPr>
          <a:xfrm>
            <a:off x="3076377" y="5966231"/>
            <a:ext cx="52546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ATIS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EF329BA4-BA8C-472B-9653-EE4EBDE997DA}"/>
              </a:ext>
            </a:extLst>
          </p:cNvPr>
          <p:cNvSpPr/>
          <p:nvPr/>
        </p:nvSpPr>
        <p:spPr>
          <a:xfrm>
            <a:off x="3076377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122.525 MHz</a:t>
            </a:r>
          </a:p>
        </p:txBody>
      </p:sp>
      <p:sp>
        <p:nvSpPr>
          <p:cNvPr id="33" name="Rectángulo: esquinas diagonales redondeadas 32">
            <a:hlinkClick r:id="rId7" action="ppaction://hlinksldjump"/>
            <a:extLst>
              <a:ext uri="{FF2B5EF4-FFF2-40B4-BE49-F238E27FC236}">
                <a16:creationId xmlns:a16="http://schemas.microsoft.com/office/drawing/2014/main" id="{4BC6BE34-481C-45A7-B1DE-B3D34804214D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34" name="Rectángulo: esquinas diagonales redondeadas 33">
            <a:hlinkClick r:id="rId8" action="ppaction://hlinksldjump"/>
            <a:extLst>
              <a:ext uri="{FF2B5EF4-FFF2-40B4-BE49-F238E27FC236}">
                <a16:creationId xmlns:a16="http://schemas.microsoft.com/office/drawing/2014/main" id="{3270A30D-5F1D-4526-893D-33FF912814B9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</p:spTree>
    <p:extLst>
      <p:ext uri="{BB962C8B-B14F-4D97-AF65-F5344CB8AC3E}">
        <p14:creationId xmlns:p14="http://schemas.microsoft.com/office/powerpoint/2010/main" val="18967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B24FE-1EAC-4C5E-8217-6205C8FBD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SENAKI KOLKHI - UGKS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FAB5C3-AB25-4410-A3CF-849FA0CD11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5444DA-96C8-4A97-9222-6700CCEB4F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Visual </a:t>
            </a:r>
            <a:r>
              <a:rPr lang="es-CL" dirty="0" err="1"/>
              <a:t>Operation</a:t>
            </a:r>
            <a:r>
              <a:rPr lang="es-CL" dirty="0"/>
              <a:t> Chart – 1/1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AB9616E6-CAEE-48D7-AA54-317C623B0E54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2" action="ppaction://hlinksldjump"/>
            <a:extLst>
              <a:ext uri="{FF2B5EF4-FFF2-40B4-BE49-F238E27FC236}">
                <a16:creationId xmlns:a16="http://schemas.microsoft.com/office/drawing/2014/main" id="{14F17517-0BF9-445F-9A0C-E4E8746D85A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0E4446D5-EA7D-45BF-A5B0-17DCFBFE92A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2193C3ED-221F-4FE9-BF51-2170DC0549F5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4" action="ppaction://hlinksldjump"/>
            <a:extLst>
              <a:ext uri="{FF2B5EF4-FFF2-40B4-BE49-F238E27FC236}">
                <a16:creationId xmlns:a16="http://schemas.microsoft.com/office/drawing/2014/main" id="{3B67CEA0-BDDF-48DA-8B33-A8C864D6404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E5DCD210-FEA6-4025-93BE-5531D7266F2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491615E6-9B79-4F24-AB17-106EDC999BE3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E03E43C0-606B-4E8B-AE8D-62E96B327B39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6" name="Rectángulo: esquinas diagonales redondeadas 25">
            <a:hlinkClick r:id="rId4" action="ppaction://hlinksldjump"/>
            <a:extLst>
              <a:ext uri="{FF2B5EF4-FFF2-40B4-BE49-F238E27FC236}">
                <a16:creationId xmlns:a16="http://schemas.microsoft.com/office/drawing/2014/main" id="{C71B7D7F-DA7B-422D-A2F4-4F95A58271A1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7" name="Rectángulo: esquinas diagonales redondeadas 26">
            <a:hlinkClick r:id="rId5" action="ppaction://hlinksldjump"/>
            <a:extLst>
              <a:ext uri="{FF2B5EF4-FFF2-40B4-BE49-F238E27FC236}">
                <a16:creationId xmlns:a16="http://schemas.microsoft.com/office/drawing/2014/main" id="{206E7C99-91F7-4126-BE5C-C259BF0EE58A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9CC156D-1C77-45E8-B09B-05E43020D778}"/>
              </a:ext>
            </a:extLst>
          </p:cNvPr>
          <p:cNvSpPr/>
          <p:nvPr/>
        </p:nvSpPr>
        <p:spPr>
          <a:xfrm>
            <a:off x="974528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>
                <a:highlight>
                  <a:srgbClr val="FFFF00"/>
                </a:highlight>
              </a:rPr>
              <a:t>122.585 MHz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1194365-8B08-4743-B40D-24E03C4866D8}"/>
              </a:ext>
            </a:extLst>
          </p:cNvPr>
          <p:cNvSpPr/>
          <p:nvPr/>
        </p:nvSpPr>
        <p:spPr>
          <a:xfrm>
            <a:off x="1485900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>
                <a:highlight>
                  <a:srgbClr val="FFFF00"/>
                </a:highlight>
              </a:rPr>
              <a:t>122.585 MHz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BCDB03FD-7F96-4220-B14A-F68AE7C921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3C4E591E-2A8D-4358-858A-075CAA28A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556693"/>
              </p:ext>
            </p:extLst>
          </p:nvPr>
        </p:nvGraphicFramePr>
        <p:xfrm>
          <a:off x="440343" y="1284211"/>
          <a:ext cx="3670225" cy="27365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4045">
                  <a:extLst>
                    <a:ext uri="{9D8B030D-6E8A-4147-A177-3AD203B41FA5}">
                      <a16:colId xmlns:a16="http://schemas.microsoft.com/office/drawing/2014/main" val="790885056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3816013143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1927294664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1302888071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3985512998"/>
                    </a:ext>
                  </a:extLst>
                </a:gridCol>
              </a:tblGrid>
              <a:tr h="27365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ATIS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122.525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CTAF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289.4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APP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119.5   228.55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61883" rtl="0" eaLnBrk="1" latinLnBrk="0" hangingPunct="1">
                        <a:spcBef>
                          <a:spcPts val="100"/>
                        </a:spcBef>
                      </a:pPr>
                      <a:r>
                        <a:rPr lang="es-CL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GCA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122.1    222.6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SENAKI TOWER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132.0    240.1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196245"/>
                  </a:ext>
                </a:extLst>
              </a:tr>
            </a:tbl>
          </a:graphicData>
        </a:graphic>
      </p:graphicFrame>
      <p:sp>
        <p:nvSpPr>
          <p:cNvPr id="32" name="Rectángulo: esquinas diagonales redondeadas 31">
            <a:hlinkClick r:id="rId7" action="ppaction://hlinksldjump"/>
            <a:extLst>
              <a:ext uri="{FF2B5EF4-FFF2-40B4-BE49-F238E27FC236}">
                <a16:creationId xmlns:a16="http://schemas.microsoft.com/office/drawing/2014/main" id="{55D43DB9-520E-48D0-9E07-5D1703881911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sp>
        <p:nvSpPr>
          <p:cNvPr id="34" name="Rectángulo: esquinas diagonales redondeadas 33">
            <a:hlinkClick r:id="rId8" action="ppaction://hlinksldjump"/>
            <a:extLst>
              <a:ext uri="{FF2B5EF4-FFF2-40B4-BE49-F238E27FC236}">
                <a16:creationId xmlns:a16="http://schemas.microsoft.com/office/drawing/2014/main" id="{918C78FE-3D56-403D-B708-8AA52911DE22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</p:spTree>
    <p:extLst>
      <p:ext uri="{BB962C8B-B14F-4D97-AF65-F5344CB8AC3E}">
        <p14:creationId xmlns:p14="http://schemas.microsoft.com/office/powerpoint/2010/main" val="287939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D0236FC5-A11D-40AE-9CF3-97CBA200E9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>
          <a:xfrm>
            <a:off x="255588" y="609600"/>
            <a:ext cx="4046537" cy="5907088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B24FE-1EAC-4C5E-8217-6205C8FBD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VAZIANI – UG27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FAB5C3-AB25-4410-A3CF-849FA0CD11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5444DA-96C8-4A97-9222-6700CCEB4F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 err="1"/>
              <a:t>Aerodrome</a:t>
            </a:r>
            <a:r>
              <a:rPr lang="es-CL" dirty="0"/>
              <a:t> Chart – 1/2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AB9616E6-CAEE-48D7-AA54-317C623B0E54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3" action="ppaction://hlinksldjump"/>
            <a:extLst>
              <a:ext uri="{FF2B5EF4-FFF2-40B4-BE49-F238E27FC236}">
                <a16:creationId xmlns:a16="http://schemas.microsoft.com/office/drawing/2014/main" id="{14F17517-0BF9-445F-9A0C-E4E8746D85A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4" action="ppaction://hlinksldjump"/>
            <a:extLst>
              <a:ext uri="{FF2B5EF4-FFF2-40B4-BE49-F238E27FC236}">
                <a16:creationId xmlns:a16="http://schemas.microsoft.com/office/drawing/2014/main" id="{0E4446D5-EA7D-45BF-A5B0-17DCFBFE92A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2193C3ED-221F-4FE9-BF51-2170DC0549F5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3B67CEA0-BDDF-48DA-8B33-A8C864D6404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E5DCD210-FEA6-4025-93BE-5531D7266F2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491615E6-9B79-4F24-AB17-106EDC999BE3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7C827244-AC7A-453C-8F56-C3764C050075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E03E43C0-606B-4E8B-AE8D-62E96B327B39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6" name="Rectángulo: esquinas diagonales redondeadas 25">
            <a:hlinkClick r:id="rId5" action="ppaction://hlinksldjump"/>
            <a:extLst>
              <a:ext uri="{FF2B5EF4-FFF2-40B4-BE49-F238E27FC236}">
                <a16:creationId xmlns:a16="http://schemas.microsoft.com/office/drawing/2014/main" id="{C71B7D7F-DA7B-422D-A2F4-4F95A58271A1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ADC</a:t>
            </a:r>
          </a:p>
        </p:txBody>
      </p:sp>
      <p:sp>
        <p:nvSpPr>
          <p:cNvPr id="27" name="Rectángulo: esquinas diagonales redondeadas 26">
            <a:hlinkClick r:id="rId6" action="ppaction://hlinksldjump"/>
            <a:extLst>
              <a:ext uri="{FF2B5EF4-FFF2-40B4-BE49-F238E27FC236}">
                <a16:creationId xmlns:a16="http://schemas.microsoft.com/office/drawing/2014/main" id="{206E7C99-91F7-4126-BE5C-C259BF0EE58A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31" name="Rectángulo: esquinas diagonales redondeadas 30">
            <a:hlinkClick r:id="rId7" action="ppaction://hlinksldjump"/>
            <a:extLst>
              <a:ext uri="{FF2B5EF4-FFF2-40B4-BE49-F238E27FC236}">
                <a16:creationId xmlns:a16="http://schemas.microsoft.com/office/drawing/2014/main" id="{1C2B8426-EBE2-43E9-91B1-17AFC453297F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33" name="Rectángulo: esquinas diagonales redondeadas 32">
            <a:hlinkClick r:id="rId8" action="ppaction://hlinksldjump"/>
            <a:extLst>
              <a:ext uri="{FF2B5EF4-FFF2-40B4-BE49-F238E27FC236}">
                <a16:creationId xmlns:a16="http://schemas.microsoft.com/office/drawing/2014/main" id="{95C94ACE-A803-4387-B905-294344F2FD4B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C20B5ED-9519-4EDE-A1C1-8B2CB343D4AA}"/>
              </a:ext>
            </a:extLst>
          </p:cNvPr>
          <p:cNvSpPr txBox="1"/>
          <p:nvPr/>
        </p:nvSpPr>
        <p:spPr>
          <a:xfrm>
            <a:off x="3604697" y="5966231"/>
            <a:ext cx="52546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ATIS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A83A38F-A730-49D7-894D-5CB971D8DD3F}"/>
              </a:ext>
            </a:extLst>
          </p:cNvPr>
          <p:cNvSpPr/>
          <p:nvPr/>
        </p:nvSpPr>
        <p:spPr>
          <a:xfrm>
            <a:off x="3604697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122.7 MHz</a:t>
            </a:r>
          </a:p>
        </p:txBody>
      </p:sp>
    </p:spTree>
    <p:extLst>
      <p:ext uri="{BB962C8B-B14F-4D97-AF65-F5344CB8AC3E}">
        <p14:creationId xmlns:p14="http://schemas.microsoft.com/office/powerpoint/2010/main" val="110014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B24FE-1EAC-4C5E-8217-6205C8FBD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VAZIANI – UG27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FAB5C3-AB25-4410-A3CF-849FA0CD11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5444DA-96C8-4A97-9222-6700CCEB4F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 err="1"/>
              <a:t>Aircraft</a:t>
            </a:r>
            <a:r>
              <a:rPr lang="es-CL" dirty="0"/>
              <a:t> Parking Position – 2/2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AB9616E6-CAEE-48D7-AA54-317C623B0E54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2" action="ppaction://hlinksldjump"/>
            <a:extLst>
              <a:ext uri="{FF2B5EF4-FFF2-40B4-BE49-F238E27FC236}">
                <a16:creationId xmlns:a16="http://schemas.microsoft.com/office/drawing/2014/main" id="{14F17517-0BF9-445F-9A0C-E4E8746D85A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0E4446D5-EA7D-45BF-A5B0-17DCFBFE92A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2193C3ED-221F-4FE9-BF51-2170DC0549F5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4" action="ppaction://hlinksldjump"/>
            <a:extLst>
              <a:ext uri="{FF2B5EF4-FFF2-40B4-BE49-F238E27FC236}">
                <a16:creationId xmlns:a16="http://schemas.microsoft.com/office/drawing/2014/main" id="{3B67CEA0-BDDF-48DA-8B33-A8C864D6404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E5DCD210-FEA6-4025-93BE-5531D7266F2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491615E6-9B79-4F24-AB17-106EDC999BE3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7C827244-AC7A-453C-8F56-C3764C050075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E03E43C0-606B-4E8B-AE8D-62E96B327B39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CED98441-69DF-45B3-9A04-6C669F340D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>
          <a:xfrm>
            <a:off x="256085" y="608985"/>
            <a:ext cx="4046675" cy="5908041"/>
          </a:xfrm>
        </p:spPr>
      </p:pic>
      <p:sp>
        <p:nvSpPr>
          <p:cNvPr id="28" name="Rectángulo: esquinas diagonales redondeadas 27">
            <a:hlinkClick r:id="rId4" action="ppaction://hlinksldjump"/>
            <a:extLst>
              <a:ext uri="{FF2B5EF4-FFF2-40B4-BE49-F238E27FC236}">
                <a16:creationId xmlns:a16="http://schemas.microsoft.com/office/drawing/2014/main" id="{F0F21B74-AFF9-46C2-AD05-3D3C13720A8A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ADC</a:t>
            </a:r>
          </a:p>
        </p:txBody>
      </p:sp>
      <p:sp>
        <p:nvSpPr>
          <p:cNvPr id="29" name="Rectángulo: esquinas diagonales redondeadas 28">
            <a:hlinkClick r:id="rId6" action="ppaction://hlinksldjump"/>
            <a:extLst>
              <a:ext uri="{FF2B5EF4-FFF2-40B4-BE49-F238E27FC236}">
                <a16:creationId xmlns:a16="http://schemas.microsoft.com/office/drawing/2014/main" id="{186CE196-57AE-4B66-B468-028F741F5A84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30" name="Rectángulo: esquinas diagonales redondeadas 29">
            <a:hlinkClick r:id="rId7" action="ppaction://hlinksldjump"/>
            <a:extLst>
              <a:ext uri="{FF2B5EF4-FFF2-40B4-BE49-F238E27FC236}">
                <a16:creationId xmlns:a16="http://schemas.microsoft.com/office/drawing/2014/main" id="{EF63BCEE-664E-46C4-A45D-E5162C6221A3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31" name="Rectángulo: esquinas diagonales redondeadas 30">
            <a:hlinkClick r:id="rId8" action="ppaction://hlinksldjump"/>
            <a:extLst>
              <a:ext uri="{FF2B5EF4-FFF2-40B4-BE49-F238E27FC236}">
                <a16:creationId xmlns:a16="http://schemas.microsoft.com/office/drawing/2014/main" id="{9B5B3E80-7FD3-4622-951F-8376D8206804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DF414608-AAAF-4357-943E-44AA5D4FA2C0}"/>
              </a:ext>
            </a:extLst>
          </p:cNvPr>
          <p:cNvSpPr txBox="1"/>
          <p:nvPr/>
        </p:nvSpPr>
        <p:spPr>
          <a:xfrm>
            <a:off x="963097" y="5966231"/>
            <a:ext cx="52546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ATIS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5233233-7C66-4287-B68B-F24BC65DB3B6}"/>
              </a:ext>
            </a:extLst>
          </p:cNvPr>
          <p:cNvSpPr/>
          <p:nvPr/>
        </p:nvSpPr>
        <p:spPr>
          <a:xfrm>
            <a:off x="963097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122.7 MHz</a:t>
            </a:r>
          </a:p>
        </p:txBody>
      </p:sp>
    </p:spTree>
    <p:extLst>
      <p:ext uri="{BB962C8B-B14F-4D97-AF65-F5344CB8AC3E}">
        <p14:creationId xmlns:p14="http://schemas.microsoft.com/office/powerpoint/2010/main" val="172865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B24FE-1EAC-4C5E-8217-6205C8FBD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VAZIANI – UG27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FAB5C3-AB25-4410-A3CF-849FA0CD11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5444DA-96C8-4A97-9222-6700CCEB4F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Visual </a:t>
            </a:r>
            <a:r>
              <a:rPr lang="es-CL" dirty="0" err="1"/>
              <a:t>Operation</a:t>
            </a:r>
            <a:r>
              <a:rPr lang="es-CL" dirty="0"/>
              <a:t> Chart – 1/1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AB9616E6-CAEE-48D7-AA54-317C623B0E54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2" action="ppaction://hlinksldjump"/>
            <a:extLst>
              <a:ext uri="{FF2B5EF4-FFF2-40B4-BE49-F238E27FC236}">
                <a16:creationId xmlns:a16="http://schemas.microsoft.com/office/drawing/2014/main" id="{14F17517-0BF9-445F-9A0C-E4E8746D85A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0E4446D5-EA7D-45BF-A5B0-17DCFBFE92A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2193C3ED-221F-4FE9-BF51-2170DC0549F5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4" action="ppaction://hlinksldjump"/>
            <a:extLst>
              <a:ext uri="{FF2B5EF4-FFF2-40B4-BE49-F238E27FC236}">
                <a16:creationId xmlns:a16="http://schemas.microsoft.com/office/drawing/2014/main" id="{3B67CEA0-BDDF-48DA-8B33-A8C864D6404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E5DCD210-FEA6-4025-93BE-5531D7266F2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491615E6-9B79-4F24-AB17-106EDC999BE3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7C827244-AC7A-453C-8F56-C3764C050075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E03E43C0-606B-4E8B-AE8D-62E96B327B39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CBE09AC9-E4C5-43F4-911A-8C7597AB98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/>
      </p:pic>
      <p:sp>
        <p:nvSpPr>
          <p:cNvPr id="28" name="Rectángulo: esquinas diagonales redondeadas 27">
            <a:hlinkClick r:id="rId4" action="ppaction://hlinksldjump"/>
            <a:extLst>
              <a:ext uri="{FF2B5EF4-FFF2-40B4-BE49-F238E27FC236}">
                <a16:creationId xmlns:a16="http://schemas.microsoft.com/office/drawing/2014/main" id="{DFD77377-28A0-4579-BD13-C54FEB6E7B12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9" name="Rectángulo: esquinas diagonales redondeadas 28">
            <a:hlinkClick r:id="rId6" action="ppaction://hlinksldjump"/>
            <a:extLst>
              <a:ext uri="{FF2B5EF4-FFF2-40B4-BE49-F238E27FC236}">
                <a16:creationId xmlns:a16="http://schemas.microsoft.com/office/drawing/2014/main" id="{73BE122F-6CA2-4B2B-8C45-34CC5A1593B0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VOC</a:t>
            </a:r>
          </a:p>
        </p:txBody>
      </p:sp>
      <p:sp>
        <p:nvSpPr>
          <p:cNvPr id="30" name="Rectángulo: esquinas diagonales redondeadas 29">
            <a:hlinkClick r:id="rId7" action="ppaction://hlinksldjump"/>
            <a:extLst>
              <a:ext uri="{FF2B5EF4-FFF2-40B4-BE49-F238E27FC236}">
                <a16:creationId xmlns:a16="http://schemas.microsoft.com/office/drawing/2014/main" id="{F3C98F8E-CE82-454B-A4CF-EA790A52B241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31" name="Rectángulo: esquinas diagonales redondeadas 30">
            <a:hlinkClick r:id="rId8" action="ppaction://hlinksldjump"/>
            <a:extLst>
              <a:ext uri="{FF2B5EF4-FFF2-40B4-BE49-F238E27FC236}">
                <a16:creationId xmlns:a16="http://schemas.microsoft.com/office/drawing/2014/main" id="{CF85C226-9C46-4F76-92C9-F480E60851DD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79D2198-D6DA-4546-8DFB-E101152A79FB}"/>
              </a:ext>
            </a:extLst>
          </p:cNvPr>
          <p:cNvSpPr txBox="1"/>
          <p:nvPr/>
        </p:nvSpPr>
        <p:spPr>
          <a:xfrm>
            <a:off x="3604697" y="5966231"/>
            <a:ext cx="52546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ATIS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2D304BB7-064A-4DFD-88BF-65648F5E2AFA}"/>
              </a:ext>
            </a:extLst>
          </p:cNvPr>
          <p:cNvSpPr/>
          <p:nvPr/>
        </p:nvSpPr>
        <p:spPr>
          <a:xfrm>
            <a:off x="3604697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122.7 MHz</a:t>
            </a:r>
          </a:p>
        </p:txBody>
      </p:sp>
    </p:spTree>
    <p:extLst>
      <p:ext uri="{BB962C8B-B14F-4D97-AF65-F5344CB8AC3E}">
        <p14:creationId xmlns:p14="http://schemas.microsoft.com/office/powerpoint/2010/main" val="215866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B24FE-1EAC-4C5E-8217-6205C8FBD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VAZIANI – UG27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FAB5C3-AB25-4410-A3CF-849FA0CD11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5444DA-96C8-4A97-9222-6700CCEB4F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SID LAGAS1 DEP– 1/2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AB9616E6-CAEE-48D7-AA54-317C623B0E54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2" action="ppaction://hlinksldjump"/>
            <a:extLst>
              <a:ext uri="{FF2B5EF4-FFF2-40B4-BE49-F238E27FC236}">
                <a16:creationId xmlns:a16="http://schemas.microsoft.com/office/drawing/2014/main" id="{14F17517-0BF9-445F-9A0C-E4E8746D85A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0E4446D5-EA7D-45BF-A5B0-17DCFBFE92A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2193C3ED-221F-4FE9-BF51-2170DC0549F5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4" action="ppaction://hlinksldjump"/>
            <a:extLst>
              <a:ext uri="{FF2B5EF4-FFF2-40B4-BE49-F238E27FC236}">
                <a16:creationId xmlns:a16="http://schemas.microsoft.com/office/drawing/2014/main" id="{3B67CEA0-BDDF-48DA-8B33-A8C864D6404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E5DCD210-FEA6-4025-93BE-5531D7266F2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491615E6-9B79-4F24-AB17-106EDC999BE3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7C827244-AC7A-453C-8F56-C3764C050075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E03E43C0-606B-4E8B-AE8D-62E96B327B39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046459FD-3C05-4985-A943-291E478CE9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28" name="Rectángulo: esquinas diagonales redondeadas 27">
            <a:hlinkClick r:id="rId4" action="ppaction://hlinksldjump"/>
            <a:extLst>
              <a:ext uri="{FF2B5EF4-FFF2-40B4-BE49-F238E27FC236}">
                <a16:creationId xmlns:a16="http://schemas.microsoft.com/office/drawing/2014/main" id="{FA80B04C-18D5-4176-BF3C-16C00A8A6982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9" name="Rectángulo: esquinas diagonales redondeadas 28">
            <a:hlinkClick r:id="rId6" action="ppaction://hlinksldjump"/>
            <a:extLst>
              <a:ext uri="{FF2B5EF4-FFF2-40B4-BE49-F238E27FC236}">
                <a16:creationId xmlns:a16="http://schemas.microsoft.com/office/drawing/2014/main" id="{9BE85547-9ED8-43E9-8875-AFDC3F416AC0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30" name="Rectángulo: esquinas diagonales redondeadas 29">
            <a:hlinkClick r:id="rId7" action="ppaction://hlinksldjump"/>
            <a:extLst>
              <a:ext uri="{FF2B5EF4-FFF2-40B4-BE49-F238E27FC236}">
                <a16:creationId xmlns:a16="http://schemas.microsoft.com/office/drawing/2014/main" id="{5B6FD7DD-2063-417F-A329-E8D75713FD84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SID</a:t>
            </a:r>
          </a:p>
        </p:txBody>
      </p:sp>
      <p:sp>
        <p:nvSpPr>
          <p:cNvPr id="31" name="Rectángulo: esquinas diagonales redondeadas 30">
            <a:hlinkClick r:id="rId8" action="ppaction://hlinksldjump"/>
            <a:extLst>
              <a:ext uri="{FF2B5EF4-FFF2-40B4-BE49-F238E27FC236}">
                <a16:creationId xmlns:a16="http://schemas.microsoft.com/office/drawing/2014/main" id="{BDEAD69E-0591-4B9E-9460-4B903A622FF8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</p:spTree>
    <p:extLst>
      <p:ext uri="{BB962C8B-B14F-4D97-AF65-F5344CB8AC3E}">
        <p14:creationId xmlns:p14="http://schemas.microsoft.com/office/powerpoint/2010/main" val="269103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B24FE-1EAC-4C5E-8217-6205C8FBD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VAZIANI – UG27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FAB5C3-AB25-4410-A3CF-849FA0CD11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5444DA-96C8-4A97-9222-6700CCEB4F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SID OBORA1 DEP– 2/2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AB9616E6-CAEE-48D7-AA54-317C623B0E54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2" action="ppaction://hlinksldjump"/>
            <a:extLst>
              <a:ext uri="{FF2B5EF4-FFF2-40B4-BE49-F238E27FC236}">
                <a16:creationId xmlns:a16="http://schemas.microsoft.com/office/drawing/2014/main" id="{14F17517-0BF9-445F-9A0C-E4E8746D85A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0E4446D5-EA7D-45BF-A5B0-17DCFBFE92A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2193C3ED-221F-4FE9-BF51-2170DC0549F5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4" action="ppaction://hlinksldjump"/>
            <a:extLst>
              <a:ext uri="{FF2B5EF4-FFF2-40B4-BE49-F238E27FC236}">
                <a16:creationId xmlns:a16="http://schemas.microsoft.com/office/drawing/2014/main" id="{3B67CEA0-BDDF-48DA-8B33-A8C864D6404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E5DCD210-FEA6-4025-93BE-5531D7266F2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491615E6-9B79-4F24-AB17-106EDC999BE3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7C827244-AC7A-453C-8F56-C3764C050075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E03E43C0-606B-4E8B-AE8D-62E96B327B39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C3A9FBB9-AD40-4F3E-8672-BEF9C8438A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28" name="Rectángulo: esquinas diagonales redondeadas 27">
            <a:hlinkClick r:id="rId4" action="ppaction://hlinksldjump"/>
            <a:extLst>
              <a:ext uri="{FF2B5EF4-FFF2-40B4-BE49-F238E27FC236}">
                <a16:creationId xmlns:a16="http://schemas.microsoft.com/office/drawing/2014/main" id="{173C9E92-B0C2-40C4-BFD6-D4F0CCB16A8B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9" name="Rectángulo: esquinas diagonales redondeadas 28">
            <a:hlinkClick r:id="rId6" action="ppaction://hlinksldjump"/>
            <a:extLst>
              <a:ext uri="{FF2B5EF4-FFF2-40B4-BE49-F238E27FC236}">
                <a16:creationId xmlns:a16="http://schemas.microsoft.com/office/drawing/2014/main" id="{227F9DF6-6D64-4689-A82F-E8A2D34F20F5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30" name="Rectángulo: esquinas diagonales redondeadas 29">
            <a:hlinkClick r:id="rId7" action="ppaction://hlinksldjump"/>
            <a:extLst>
              <a:ext uri="{FF2B5EF4-FFF2-40B4-BE49-F238E27FC236}">
                <a16:creationId xmlns:a16="http://schemas.microsoft.com/office/drawing/2014/main" id="{5383B93D-21B8-4367-9314-520C9AAB7FA1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SID</a:t>
            </a:r>
          </a:p>
        </p:txBody>
      </p:sp>
      <p:sp>
        <p:nvSpPr>
          <p:cNvPr id="31" name="Rectángulo: esquinas diagonales redondeadas 30">
            <a:hlinkClick r:id="rId8" action="ppaction://hlinksldjump"/>
            <a:extLst>
              <a:ext uri="{FF2B5EF4-FFF2-40B4-BE49-F238E27FC236}">
                <a16:creationId xmlns:a16="http://schemas.microsoft.com/office/drawing/2014/main" id="{B396007B-E737-489D-8EF1-3CCE29493176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</p:spTree>
    <p:extLst>
      <p:ext uri="{BB962C8B-B14F-4D97-AF65-F5344CB8AC3E}">
        <p14:creationId xmlns:p14="http://schemas.microsoft.com/office/powerpoint/2010/main" val="691391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B24FE-1EAC-4C5E-8217-6205C8FBD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VAZIANI – UG27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FAB5C3-AB25-4410-A3CF-849FA0CD11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5444DA-96C8-4A97-9222-6700CCEB4F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HI-ILS OR LOC/DME RWY 31 – 1/3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AB9616E6-CAEE-48D7-AA54-317C623B0E54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2" action="ppaction://hlinksldjump"/>
            <a:extLst>
              <a:ext uri="{FF2B5EF4-FFF2-40B4-BE49-F238E27FC236}">
                <a16:creationId xmlns:a16="http://schemas.microsoft.com/office/drawing/2014/main" id="{14F17517-0BF9-445F-9A0C-E4E8746D85A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0E4446D5-EA7D-45BF-A5B0-17DCFBFE92A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2193C3ED-221F-4FE9-BF51-2170DC0549F5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4" action="ppaction://hlinksldjump"/>
            <a:extLst>
              <a:ext uri="{FF2B5EF4-FFF2-40B4-BE49-F238E27FC236}">
                <a16:creationId xmlns:a16="http://schemas.microsoft.com/office/drawing/2014/main" id="{3B67CEA0-BDDF-48DA-8B33-A8C864D6404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E5DCD210-FEA6-4025-93BE-5531D7266F2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491615E6-9B79-4F24-AB17-106EDC999BE3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7C827244-AC7A-453C-8F56-C3764C050075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E03E43C0-606B-4E8B-AE8D-62E96B327B39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0E1041DB-8EA5-40A7-B35E-BA926C6085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28" name="Rectángulo: esquinas diagonales redondeadas 27">
            <a:hlinkClick r:id="rId4" action="ppaction://hlinksldjump"/>
            <a:extLst>
              <a:ext uri="{FF2B5EF4-FFF2-40B4-BE49-F238E27FC236}">
                <a16:creationId xmlns:a16="http://schemas.microsoft.com/office/drawing/2014/main" id="{726A93F4-5D1E-43EA-88AE-35F48F37C827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9" name="Rectángulo: esquinas diagonales redondeadas 28">
            <a:hlinkClick r:id="rId6" action="ppaction://hlinksldjump"/>
            <a:extLst>
              <a:ext uri="{FF2B5EF4-FFF2-40B4-BE49-F238E27FC236}">
                <a16:creationId xmlns:a16="http://schemas.microsoft.com/office/drawing/2014/main" id="{6FE8AE41-44D1-477F-A58E-3609F09D7CA1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30" name="Rectángulo: esquinas diagonales redondeadas 29">
            <a:hlinkClick r:id="rId7" action="ppaction://hlinksldjump"/>
            <a:extLst>
              <a:ext uri="{FF2B5EF4-FFF2-40B4-BE49-F238E27FC236}">
                <a16:creationId xmlns:a16="http://schemas.microsoft.com/office/drawing/2014/main" id="{786B0633-BF47-4337-8B86-20CB778B3388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31" name="Rectángulo: esquinas diagonales redondeadas 30">
            <a:hlinkClick r:id="rId8" action="ppaction://hlinksldjump"/>
            <a:extLst>
              <a:ext uri="{FF2B5EF4-FFF2-40B4-BE49-F238E27FC236}">
                <a16:creationId xmlns:a16="http://schemas.microsoft.com/office/drawing/2014/main" id="{A46C2240-B01E-484B-8978-21B88BDF0E88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5C7DE6CE-4946-4E8C-826A-715BB2BCD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042890"/>
              </p:ext>
            </p:extLst>
          </p:nvPr>
        </p:nvGraphicFramePr>
        <p:xfrm>
          <a:off x="440343" y="1278277"/>
          <a:ext cx="3670225" cy="27365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4045">
                  <a:extLst>
                    <a:ext uri="{9D8B030D-6E8A-4147-A177-3AD203B41FA5}">
                      <a16:colId xmlns:a16="http://schemas.microsoft.com/office/drawing/2014/main" val="790885056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3816013143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1927294664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1302888071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3985512998"/>
                    </a:ext>
                  </a:extLst>
                </a:gridCol>
              </a:tblGrid>
              <a:tr h="27365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ATIS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122.7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CTAF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256.625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APP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127.2   248.25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61883" rtl="0" eaLnBrk="1" latinLnBrk="0" hangingPunct="1">
                        <a:spcBef>
                          <a:spcPts val="100"/>
                        </a:spcBef>
                      </a:pPr>
                      <a:r>
                        <a:rPr lang="es-CL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GCA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119.7    225.65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VAZIANI TOWER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140.1   269.4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196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126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97A4CCD4-A8AA-4044-A790-1308F1035D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/>
      </p:pic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F9AD3A72-3749-4392-9CAF-954C5099F9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3FA9F692-ABC8-49B2-93A2-A768E949FD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id="{76700C78-E4EA-45A3-B4AA-C860857BA0B8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9" name="Rectángulo: esquinas diagonales redondeadas 8">
            <a:hlinkClick r:id="rId3" action="ppaction://hlinksldjump"/>
            <a:extLst>
              <a:ext uri="{FF2B5EF4-FFF2-40B4-BE49-F238E27FC236}">
                <a16:creationId xmlns:a16="http://schemas.microsoft.com/office/drawing/2014/main" id="{1C040591-0CFB-4C17-B09F-E463C26BB665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0" name="Rectángulo: esquinas diagonales redondeadas 9">
            <a:hlinkClick r:id="rId4" action="ppaction://hlinksldjump"/>
            <a:extLst>
              <a:ext uri="{FF2B5EF4-FFF2-40B4-BE49-F238E27FC236}">
                <a16:creationId xmlns:a16="http://schemas.microsoft.com/office/drawing/2014/main" id="{D5A1F5AB-AF6F-4FDC-AA26-82BF2A867C70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1" name="Rectángulo: esquinas diagonales redondeadas 10">
            <a:extLst>
              <a:ext uri="{FF2B5EF4-FFF2-40B4-BE49-F238E27FC236}">
                <a16:creationId xmlns:a16="http://schemas.microsoft.com/office/drawing/2014/main" id="{24FB6BC9-7CA6-4152-8383-984A0F108275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2" name="Rectángulo: esquinas diagonales redondeadas 11">
            <a:hlinkClick r:id="rId5" action="ppaction://hlinksldjump"/>
            <a:extLst>
              <a:ext uri="{FF2B5EF4-FFF2-40B4-BE49-F238E27FC236}">
                <a16:creationId xmlns:a16="http://schemas.microsoft.com/office/drawing/2014/main" id="{567FBF65-CD4C-4510-B4E7-DEFE3D87B8E3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13" name="Rectángulo: esquinas diagonales redondeadas 12">
            <a:extLst>
              <a:ext uri="{FF2B5EF4-FFF2-40B4-BE49-F238E27FC236}">
                <a16:creationId xmlns:a16="http://schemas.microsoft.com/office/drawing/2014/main" id="{5B54B60E-74C6-4F5A-B04B-2D8C82859F58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4" name="Rectángulo: esquinas diagonales redondeadas 13">
            <a:extLst>
              <a:ext uri="{FF2B5EF4-FFF2-40B4-BE49-F238E27FC236}">
                <a16:creationId xmlns:a16="http://schemas.microsoft.com/office/drawing/2014/main" id="{5C233488-0BA4-490A-9003-97D1CE1FFDCE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5" name="Rectángulo: esquinas diagonales redondeadas 14">
            <a:hlinkClick r:id="rId6" action="ppaction://hlinksldjump"/>
            <a:extLst>
              <a:ext uri="{FF2B5EF4-FFF2-40B4-BE49-F238E27FC236}">
                <a16:creationId xmlns:a16="http://schemas.microsoft.com/office/drawing/2014/main" id="{BE05B329-99C0-4080-B577-621265B8EB20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6" name="Rectángulo: esquinas diagonales redondeadas 15">
            <a:extLst>
              <a:ext uri="{FF2B5EF4-FFF2-40B4-BE49-F238E27FC236}">
                <a16:creationId xmlns:a16="http://schemas.microsoft.com/office/drawing/2014/main" id="{C736D34D-217C-459E-BEC7-426092598C7B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8739BE37-B8A3-4F7F-97D5-88D3B6F977EA}"/>
              </a:ext>
            </a:extLst>
          </p:cNvPr>
          <p:cNvSpPr/>
          <p:nvPr/>
        </p:nvSpPr>
        <p:spPr>
          <a:xfrm>
            <a:off x="4337111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1C4A1285-19BF-455C-BF3C-72870A945159}"/>
              </a:ext>
            </a:extLst>
          </p:cNvPr>
          <p:cNvSpPr/>
          <p:nvPr/>
        </p:nvSpPr>
        <p:spPr>
          <a:xfrm>
            <a:off x="4337111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VAD</a:t>
            </a:r>
          </a:p>
        </p:txBody>
      </p:sp>
      <p:sp>
        <p:nvSpPr>
          <p:cNvPr id="26" name="Rectángulo: esquinas diagonales redondeadas 25">
            <a:extLst>
              <a:ext uri="{FF2B5EF4-FFF2-40B4-BE49-F238E27FC236}">
                <a16:creationId xmlns:a16="http://schemas.microsoft.com/office/drawing/2014/main" id="{AFD8E15C-031A-4CE6-9854-7198E7547B3D}"/>
              </a:ext>
            </a:extLst>
          </p:cNvPr>
          <p:cNvSpPr/>
          <p:nvPr/>
        </p:nvSpPr>
        <p:spPr>
          <a:xfrm>
            <a:off x="4337111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27" name="Rectángulo: esquinas diagonales redondeadas 26">
            <a:extLst>
              <a:ext uri="{FF2B5EF4-FFF2-40B4-BE49-F238E27FC236}">
                <a16:creationId xmlns:a16="http://schemas.microsoft.com/office/drawing/2014/main" id="{AA303A1B-9763-4EB0-A25E-EA0225596F4F}"/>
              </a:ext>
            </a:extLst>
          </p:cNvPr>
          <p:cNvSpPr/>
          <p:nvPr/>
        </p:nvSpPr>
        <p:spPr>
          <a:xfrm>
            <a:off x="4342572" y="229435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STAR</a:t>
            </a:r>
          </a:p>
        </p:txBody>
      </p:sp>
      <p:sp>
        <p:nvSpPr>
          <p:cNvPr id="28" name="Rectángulo: esquinas diagonales redondeadas 27">
            <a:extLst>
              <a:ext uri="{FF2B5EF4-FFF2-40B4-BE49-F238E27FC236}">
                <a16:creationId xmlns:a16="http://schemas.microsoft.com/office/drawing/2014/main" id="{482D2DD4-76BA-46D9-A46A-9EBE6283D81A}"/>
              </a:ext>
            </a:extLst>
          </p:cNvPr>
          <p:cNvSpPr/>
          <p:nvPr/>
        </p:nvSpPr>
        <p:spPr>
          <a:xfrm>
            <a:off x="4342572" y="2974566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</p:spTree>
    <p:extLst>
      <p:ext uri="{BB962C8B-B14F-4D97-AF65-F5344CB8AC3E}">
        <p14:creationId xmlns:p14="http://schemas.microsoft.com/office/powerpoint/2010/main" val="3359469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B24FE-1EAC-4C5E-8217-6205C8FBD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VAZIANI – UG27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FAB5C3-AB25-4410-A3CF-849FA0CD11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5444DA-96C8-4A97-9222-6700CCEB4F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HI-TACAN RWY 31 – 2/3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AB9616E6-CAEE-48D7-AA54-317C623B0E54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2" action="ppaction://hlinksldjump"/>
            <a:extLst>
              <a:ext uri="{FF2B5EF4-FFF2-40B4-BE49-F238E27FC236}">
                <a16:creationId xmlns:a16="http://schemas.microsoft.com/office/drawing/2014/main" id="{14F17517-0BF9-445F-9A0C-E4E8746D85A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0E4446D5-EA7D-45BF-A5B0-17DCFBFE92A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2193C3ED-221F-4FE9-BF51-2170DC0549F5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4" action="ppaction://hlinksldjump"/>
            <a:extLst>
              <a:ext uri="{FF2B5EF4-FFF2-40B4-BE49-F238E27FC236}">
                <a16:creationId xmlns:a16="http://schemas.microsoft.com/office/drawing/2014/main" id="{3B67CEA0-BDDF-48DA-8B33-A8C864D6404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E5DCD210-FEA6-4025-93BE-5531D7266F2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491615E6-9B79-4F24-AB17-106EDC999BE3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7C827244-AC7A-453C-8F56-C3764C050075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E03E43C0-606B-4E8B-AE8D-62E96B327B39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FF6C3058-1E80-440F-87B4-76138A27CE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28" name="Rectángulo: esquinas diagonales redondeadas 27">
            <a:hlinkClick r:id="rId4" action="ppaction://hlinksldjump"/>
            <a:extLst>
              <a:ext uri="{FF2B5EF4-FFF2-40B4-BE49-F238E27FC236}">
                <a16:creationId xmlns:a16="http://schemas.microsoft.com/office/drawing/2014/main" id="{538C4E84-1570-4DAB-904E-7D4D7D6EAE0C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9" name="Rectángulo: esquinas diagonales redondeadas 28">
            <a:hlinkClick r:id="rId6" action="ppaction://hlinksldjump"/>
            <a:extLst>
              <a:ext uri="{FF2B5EF4-FFF2-40B4-BE49-F238E27FC236}">
                <a16:creationId xmlns:a16="http://schemas.microsoft.com/office/drawing/2014/main" id="{C356240D-662F-4CDD-9971-9E70A3BB9340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30" name="Rectángulo: esquinas diagonales redondeadas 29">
            <a:hlinkClick r:id="rId7" action="ppaction://hlinksldjump"/>
            <a:extLst>
              <a:ext uri="{FF2B5EF4-FFF2-40B4-BE49-F238E27FC236}">
                <a16:creationId xmlns:a16="http://schemas.microsoft.com/office/drawing/2014/main" id="{2E742CDC-7A8E-4D84-B700-4C20A15D2793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31" name="Rectángulo: esquinas diagonales redondeadas 30">
            <a:hlinkClick r:id="rId8" action="ppaction://hlinksldjump"/>
            <a:extLst>
              <a:ext uri="{FF2B5EF4-FFF2-40B4-BE49-F238E27FC236}">
                <a16:creationId xmlns:a16="http://schemas.microsoft.com/office/drawing/2014/main" id="{BF353D51-EE48-4F42-8296-2C9105D46267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B044D019-D2EC-4892-9070-CEA576999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84887"/>
              </p:ext>
            </p:extLst>
          </p:nvPr>
        </p:nvGraphicFramePr>
        <p:xfrm>
          <a:off x="440343" y="1278277"/>
          <a:ext cx="3670225" cy="27365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4045">
                  <a:extLst>
                    <a:ext uri="{9D8B030D-6E8A-4147-A177-3AD203B41FA5}">
                      <a16:colId xmlns:a16="http://schemas.microsoft.com/office/drawing/2014/main" val="790885056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3816013143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1927294664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1302888071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3985512998"/>
                    </a:ext>
                  </a:extLst>
                </a:gridCol>
              </a:tblGrid>
              <a:tr h="27365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ATIS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122.7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CTAF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256.625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APP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127.2   248.25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61883" rtl="0" eaLnBrk="1" latinLnBrk="0" hangingPunct="1">
                        <a:spcBef>
                          <a:spcPts val="100"/>
                        </a:spcBef>
                      </a:pPr>
                      <a:r>
                        <a:rPr lang="es-CL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GCA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119.7    225.65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VAZIANI TOWER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140.1   269.4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196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356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B24FE-1EAC-4C5E-8217-6205C8FBDD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VAZIANI – UG27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FAB5C3-AB25-4410-A3CF-849FA0CD11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5444DA-96C8-4A97-9222-6700CCEB4F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TACAN RWY 14 </a:t>
            </a:r>
            <a:r>
              <a:rPr lang="es-CL"/>
              <a:t>– 3/3</a:t>
            </a:r>
            <a:endParaRPr lang="es-CL" dirty="0"/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AB9616E6-CAEE-48D7-AA54-317C623B0E54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2" action="ppaction://hlinksldjump"/>
            <a:extLst>
              <a:ext uri="{FF2B5EF4-FFF2-40B4-BE49-F238E27FC236}">
                <a16:creationId xmlns:a16="http://schemas.microsoft.com/office/drawing/2014/main" id="{14F17517-0BF9-445F-9A0C-E4E8746D85A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0E4446D5-EA7D-45BF-A5B0-17DCFBFE92A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2193C3ED-221F-4FE9-BF51-2170DC0549F5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4" action="ppaction://hlinksldjump"/>
            <a:extLst>
              <a:ext uri="{FF2B5EF4-FFF2-40B4-BE49-F238E27FC236}">
                <a16:creationId xmlns:a16="http://schemas.microsoft.com/office/drawing/2014/main" id="{3B67CEA0-BDDF-48DA-8B33-A8C864D6404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E5DCD210-FEA6-4025-93BE-5531D7266F2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491615E6-9B79-4F24-AB17-106EDC999BE3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7C827244-AC7A-453C-8F56-C3764C050075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E03E43C0-606B-4E8B-AE8D-62E96B327B39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781BCD81-0247-4D42-9290-51BAABB830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28" name="Rectángulo: esquinas diagonales redondeadas 27">
            <a:hlinkClick r:id="rId4" action="ppaction://hlinksldjump"/>
            <a:extLst>
              <a:ext uri="{FF2B5EF4-FFF2-40B4-BE49-F238E27FC236}">
                <a16:creationId xmlns:a16="http://schemas.microsoft.com/office/drawing/2014/main" id="{376EC25C-1491-4E6A-8928-DC2B2F99689C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9" name="Rectángulo: esquinas diagonales redondeadas 28">
            <a:hlinkClick r:id="rId6" action="ppaction://hlinksldjump"/>
            <a:extLst>
              <a:ext uri="{FF2B5EF4-FFF2-40B4-BE49-F238E27FC236}">
                <a16:creationId xmlns:a16="http://schemas.microsoft.com/office/drawing/2014/main" id="{D31E4415-9352-41BA-BFAE-431298537933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30" name="Rectángulo: esquinas diagonales redondeadas 29">
            <a:hlinkClick r:id="rId7" action="ppaction://hlinksldjump"/>
            <a:extLst>
              <a:ext uri="{FF2B5EF4-FFF2-40B4-BE49-F238E27FC236}">
                <a16:creationId xmlns:a16="http://schemas.microsoft.com/office/drawing/2014/main" id="{5F27A392-E433-4DBB-9D33-0B2FC07EAC02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31" name="Rectángulo: esquinas diagonales redondeadas 30">
            <a:hlinkClick r:id="rId8" action="ppaction://hlinksldjump"/>
            <a:extLst>
              <a:ext uri="{FF2B5EF4-FFF2-40B4-BE49-F238E27FC236}">
                <a16:creationId xmlns:a16="http://schemas.microsoft.com/office/drawing/2014/main" id="{2D04058A-895D-40CE-BE9D-D5A74E2AEEA1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graphicFrame>
        <p:nvGraphicFramePr>
          <p:cNvPr id="33" name="Tabla 32">
            <a:extLst>
              <a:ext uri="{FF2B5EF4-FFF2-40B4-BE49-F238E27FC236}">
                <a16:creationId xmlns:a16="http://schemas.microsoft.com/office/drawing/2014/main" id="{CDEA91D1-48B2-4C5E-B09A-AF1539312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84887"/>
              </p:ext>
            </p:extLst>
          </p:nvPr>
        </p:nvGraphicFramePr>
        <p:xfrm>
          <a:off x="440343" y="1278277"/>
          <a:ext cx="3670225" cy="27365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4045">
                  <a:extLst>
                    <a:ext uri="{9D8B030D-6E8A-4147-A177-3AD203B41FA5}">
                      <a16:colId xmlns:a16="http://schemas.microsoft.com/office/drawing/2014/main" val="790885056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3816013143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1927294664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1302888071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3985512998"/>
                    </a:ext>
                  </a:extLst>
                </a:gridCol>
              </a:tblGrid>
              <a:tr h="27365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ATIS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122.7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CTAF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256.625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APP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127.2   248.25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61883" rtl="0" eaLnBrk="1" latinLnBrk="0" hangingPunct="1">
                        <a:spcBef>
                          <a:spcPts val="100"/>
                        </a:spcBef>
                      </a:pPr>
                      <a:r>
                        <a:rPr lang="es-CL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GCA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119.7    225.65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VAZIANI TOWER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140.1   269.4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196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8997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Marcador de posición de imagen 26">
            <a:extLst>
              <a:ext uri="{FF2B5EF4-FFF2-40B4-BE49-F238E27FC236}">
                <a16:creationId xmlns:a16="http://schemas.microsoft.com/office/drawing/2014/main" id="{BE9E58C7-704C-48E5-BF85-7A3C075729A4}"/>
              </a:ext>
            </a:extLst>
          </p:cNvPr>
          <p:cNvPicPr preferRelativeResize="0"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2" r="13282"/>
          <a:stretch>
            <a:fillRect/>
          </a:stretch>
        </p:blipFill>
        <p:spPr>
          <a:xfrm>
            <a:off x="256085" y="608985"/>
            <a:ext cx="4046675" cy="5908041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58BF0D-7B68-4EDF-9185-74455EF7ED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Nevada NTTR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D115663D-CDF1-4C73-87DF-B3CE091E1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Rectángulo: esquinas diagonales redondeadas 4">
            <a:hlinkClick r:id="rId3" action="ppaction://hlinksldjump"/>
            <a:extLst>
              <a:ext uri="{FF2B5EF4-FFF2-40B4-BE49-F238E27FC236}">
                <a16:creationId xmlns:a16="http://schemas.microsoft.com/office/drawing/2014/main" id="{DB7A6783-D89C-4C2F-93FB-E6983AD79ED5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6" name="Rectángulo: esquinas diagonales redondeadas 5">
            <a:hlinkClick r:id="rId4" action="ppaction://hlinksldjump"/>
            <a:extLst>
              <a:ext uri="{FF2B5EF4-FFF2-40B4-BE49-F238E27FC236}">
                <a16:creationId xmlns:a16="http://schemas.microsoft.com/office/drawing/2014/main" id="{7E8D09EB-9CF8-46CA-A1C1-09E671476703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7" name="Rectángulo: esquinas diagonales redondeadas 6">
            <a:extLst>
              <a:ext uri="{FF2B5EF4-FFF2-40B4-BE49-F238E27FC236}">
                <a16:creationId xmlns:a16="http://schemas.microsoft.com/office/drawing/2014/main" id="{4EC155DF-7BBF-4CAC-A1EA-9C7CDA578938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id="{4437ED20-BCAB-43F6-AB9B-089D3098A36C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9" name="Rectángulo: esquinas diagonales redondeadas 8">
            <a:extLst>
              <a:ext uri="{FF2B5EF4-FFF2-40B4-BE49-F238E27FC236}">
                <a16:creationId xmlns:a16="http://schemas.microsoft.com/office/drawing/2014/main" id="{9163439B-B3AE-4E16-9C4B-289041A9A22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10" name="Rectángulo: esquinas diagonales redondeadas 9">
            <a:extLst>
              <a:ext uri="{FF2B5EF4-FFF2-40B4-BE49-F238E27FC236}">
                <a16:creationId xmlns:a16="http://schemas.microsoft.com/office/drawing/2014/main" id="{02BAB013-5ED7-4B99-9CCE-C81E75DAE841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1" name="Rectángulo: esquinas diagonales redondeadas 10">
            <a:extLst>
              <a:ext uri="{FF2B5EF4-FFF2-40B4-BE49-F238E27FC236}">
                <a16:creationId xmlns:a16="http://schemas.microsoft.com/office/drawing/2014/main" id="{10590ECE-C881-445E-88FD-FC336E3593FC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:a16="http://schemas.microsoft.com/office/drawing/2014/main" id="{F56CC04D-FE5B-45AD-9504-718CD0CC6763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3" name="Rectángulo: esquinas diagonales redondeadas 12">
            <a:extLst>
              <a:ext uri="{FF2B5EF4-FFF2-40B4-BE49-F238E27FC236}">
                <a16:creationId xmlns:a16="http://schemas.microsoft.com/office/drawing/2014/main" id="{01EDF194-524D-44B8-9DDB-33778EAAD112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4" name="Rectángulo: esquinas diagonales redondeadas 13">
            <a:extLst>
              <a:ext uri="{FF2B5EF4-FFF2-40B4-BE49-F238E27FC236}">
                <a16:creationId xmlns:a16="http://schemas.microsoft.com/office/drawing/2014/main" id="{6264959D-9AB8-4BB0-BE01-FE03CBE32DF4}"/>
              </a:ext>
            </a:extLst>
          </p:cNvPr>
          <p:cNvSpPr/>
          <p:nvPr/>
        </p:nvSpPr>
        <p:spPr>
          <a:xfrm>
            <a:off x="4337111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15" name="Rectángulo: esquinas diagonales redondeadas 14">
            <a:extLst>
              <a:ext uri="{FF2B5EF4-FFF2-40B4-BE49-F238E27FC236}">
                <a16:creationId xmlns:a16="http://schemas.microsoft.com/office/drawing/2014/main" id="{A2A290AD-90D4-4CE8-AC86-74360D0A7195}"/>
              </a:ext>
            </a:extLst>
          </p:cNvPr>
          <p:cNvSpPr/>
          <p:nvPr/>
        </p:nvSpPr>
        <p:spPr>
          <a:xfrm>
            <a:off x="4337111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VAD</a:t>
            </a:r>
          </a:p>
        </p:txBody>
      </p:sp>
      <p:sp>
        <p:nvSpPr>
          <p:cNvPr id="16" name="Rectángulo: esquinas diagonales redondeadas 15">
            <a:extLst>
              <a:ext uri="{FF2B5EF4-FFF2-40B4-BE49-F238E27FC236}">
                <a16:creationId xmlns:a16="http://schemas.microsoft.com/office/drawing/2014/main" id="{97A77B0C-F919-423C-8054-9130BB003CB7}"/>
              </a:ext>
            </a:extLst>
          </p:cNvPr>
          <p:cNvSpPr/>
          <p:nvPr/>
        </p:nvSpPr>
        <p:spPr>
          <a:xfrm>
            <a:off x="4337111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E5A29DD3-FBD7-46CE-9E09-F6E47DA66448}"/>
              </a:ext>
            </a:extLst>
          </p:cNvPr>
          <p:cNvSpPr/>
          <p:nvPr/>
        </p:nvSpPr>
        <p:spPr>
          <a:xfrm>
            <a:off x="4342572" y="229435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STAR</a:t>
            </a:r>
          </a:p>
        </p:txBody>
      </p:sp>
      <p:sp>
        <p:nvSpPr>
          <p:cNvPr id="18" name="Rectángulo: esquinas diagonales redondeadas 17">
            <a:extLst>
              <a:ext uri="{FF2B5EF4-FFF2-40B4-BE49-F238E27FC236}">
                <a16:creationId xmlns:a16="http://schemas.microsoft.com/office/drawing/2014/main" id="{76FE2641-BB25-49E2-AB7E-F9A12A499466}"/>
              </a:ext>
            </a:extLst>
          </p:cNvPr>
          <p:cNvSpPr/>
          <p:nvPr/>
        </p:nvSpPr>
        <p:spPr>
          <a:xfrm>
            <a:off x="4342572" y="2974566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</p:spTree>
    <p:extLst>
      <p:ext uri="{BB962C8B-B14F-4D97-AF65-F5344CB8AC3E}">
        <p14:creationId xmlns:p14="http://schemas.microsoft.com/office/powerpoint/2010/main" val="316376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88E12B93-6F3F-4F17-BD3B-3412993179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E74A3C-57C1-4E4A-A75B-AAD566001C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 err="1"/>
              <a:t>Aerodrome</a:t>
            </a:r>
            <a:r>
              <a:rPr lang="es-CL" dirty="0"/>
              <a:t> Chart – 1/1</a:t>
            </a:r>
          </a:p>
        </p:txBody>
      </p:sp>
      <p:sp>
        <p:nvSpPr>
          <p:cNvPr id="17" name="Rectángulo: esquinas diagonales redondeadas 16">
            <a:hlinkClick r:id="rId3" action="ppaction://hlinksldjump"/>
            <a:extLst>
              <a:ext uri="{FF2B5EF4-FFF2-40B4-BE49-F238E27FC236}">
                <a16:creationId xmlns:a16="http://schemas.microsoft.com/office/drawing/2014/main" id="{740303A3-8118-497B-80D2-A5D774BBA4EF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ADC</a:t>
            </a:r>
          </a:p>
        </p:txBody>
      </p:sp>
      <p:sp>
        <p:nvSpPr>
          <p:cNvPr id="18" name="Rectángulo: esquinas diagonales redondeadas 17">
            <a:hlinkClick r:id="rId4" action="ppaction://hlinksldjump"/>
            <a:extLst>
              <a:ext uri="{FF2B5EF4-FFF2-40B4-BE49-F238E27FC236}">
                <a16:creationId xmlns:a16="http://schemas.microsoft.com/office/drawing/2014/main" id="{48643669-4524-416D-AA91-6310E480C663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19" name="Rectángulo: esquinas diagonales redondeadas 18">
            <a:hlinkClick r:id="rId5" action="ppaction://hlinksldjump"/>
            <a:extLst>
              <a:ext uri="{FF2B5EF4-FFF2-40B4-BE49-F238E27FC236}">
                <a16:creationId xmlns:a16="http://schemas.microsoft.com/office/drawing/2014/main" id="{2017252B-5CF8-4E55-991B-86576EAF8DB1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20" name="Rectángulo: esquinas diagonales redondeadas 19">
            <a:hlinkClick r:id="rId6" action="ppaction://hlinksldjump"/>
            <a:extLst>
              <a:ext uri="{FF2B5EF4-FFF2-40B4-BE49-F238E27FC236}">
                <a16:creationId xmlns:a16="http://schemas.microsoft.com/office/drawing/2014/main" id="{518BEBCC-EB5F-493F-B62C-DEA25F8D23B4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9C58AD88-E394-4A22-9102-2CD452000A92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NELLIS AFB - KLSV</a:t>
            </a:r>
            <a:endParaRPr lang="es-CL" dirty="0"/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2042BF6F-8B36-42FB-9663-32DA830003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088" y="359833"/>
            <a:ext cx="1516241" cy="157014"/>
          </a:xfrm>
        </p:spPr>
        <p:txBody>
          <a:bodyPr/>
          <a:lstStyle/>
          <a:p>
            <a:r>
              <a:rPr lang="es-CL" dirty="0"/>
              <a:t>Las Vegas, Nevada, USA</a:t>
            </a:r>
          </a:p>
        </p:txBody>
      </p:sp>
      <p:sp>
        <p:nvSpPr>
          <p:cNvPr id="27" name="Rectángulo: esquinas diagonales redondeadas 26">
            <a:hlinkClick r:id="rId7" action="ppaction://hlinksldjump"/>
            <a:extLst>
              <a:ext uri="{FF2B5EF4-FFF2-40B4-BE49-F238E27FC236}">
                <a16:creationId xmlns:a16="http://schemas.microsoft.com/office/drawing/2014/main" id="{71C51DF2-B936-4139-8B55-25DE65CE37B5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28" name="Rectángulo: esquinas diagonales redondeadas 27">
            <a:hlinkClick r:id="rId3" action="ppaction://hlinksldjump"/>
            <a:extLst>
              <a:ext uri="{FF2B5EF4-FFF2-40B4-BE49-F238E27FC236}">
                <a16:creationId xmlns:a16="http://schemas.microsoft.com/office/drawing/2014/main" id="{28F0EEF4-A5E9-4AD6-BB6E-9004F3C62D8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29" name="Rectángulo: esquinas diagonales redondeadas 28">
            <a:extLst>
              <a:ext uri="{FF2B5EF4-FFF2-40B4-BE49-F238E27FC236}">
                <a16:creationId xmlns:a16="http://schemas.microsoft.com/office/drawing/2014/main" id="{EF24B29B-9DFF-4D76-B800-F4EECB264FAA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61BEA504-51DF-48B0-BD0E-85433DDCAC62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1" name="Rectángulo: esquinas diagonales redondeadas 30">
            <a:extLst>
              <a:ext uri="{FF2B5EF4-FFF2-40B4-BE49-F238E27FC236}">
                <a16:creationId xmlns:a16="http://schemas.microsoft.com/office/drawing/2014/main" id="{CD654BEA-A125-4326-A470-46E5D4C0F2F9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32" name="Rectángulo: esquinas diagonales redondeadas 31">
            <a:extLst>
              <a:ext uri="{FF2B5EF4-FFF2-40B4-BE49-F238E27FC236}">
                <a16:creationId xmlns:a16="http://schemas.microsoft.com/office/drawing/2014/main" id="{7AB82953-DAD1-40B7-9F3B-13B0045D1477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0523D3CE-784B-4B29-9445-BA15B0D9AA78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4" name="Rectángulo: esquinas diagonales redondeadas 33">
            <a:extLst>
              <a:ext uri="{FF2B5EF4-FFF2-40B4-BE49-F238E27FC236}">
                <a16:creationId xmlns:a16="http://schemas.microsoft.com/office/drawing/2014/main" id="{78D13320-0F04-4407-A5E0-CDCA517B058A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5" name="Rectángulo: esquinas diagonales redondeadas 34">
            <a:extLst>
              <a:ext uri="{FF2B5EF4-FFF2-40B4-BE49-F238E27FC236}">
                <a16:creationId xmlns:a16="http://schemas.microsoft.com/office/drawing/2014/main" id="{5DE83D17-EC05-4381-BB87-F74A2A881C52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788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0A690C67-848D-4D61-BF11-A2C0706F28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" b="2421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D932CE-0FE0-4950-B7CD-578E59C138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VISUAL APP RWY 03L/R</a:t>
            </a:r>
          </a:p>
        </p:txBody>
      </p:sp>
      <p:sp>
        <p:nvSpPr>
          <p:cNvPr id="10" name="Rectángulo: esquinas diagonales redondeadas 9">
            <a:hlinkClick r:id="rId3" action="ppaction://hlinksldjump"/>
            <a:extLst>
              <a:ext uri="{FF2B5EF4-FFF2-40B4-BE49-F238E27FC236}">
                <a16:creationId xmlns:a16="http://schemas.microsoft.com/office/drawing/2014/main" id="{0187135B-A5BC-4DBE-9D2E-EDF95D74E1AA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11" name="Rectángulo: esquinas diagonales redondeadas 10">
            <a:hlinkClick r:id="rId4" action="ppaction://hlinksldjump"/>
            <a:extLst>
              <a:ext uri="{FF2B5EF4-FFF2-40B4-BE49-F238E27FC236}">
                <a16:creationId xmlns:a16="http://schemas.microsoft.com/office/drawing/2014/main" id="{20A55FBC-B598-4CF0-9215-59343C6734E4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VOC</a:t>
            </a:r>
          </a:p>
        </p:txBody>
      </p:sp>
      <p:sp>
        <p:nvSpPr>
          <p:cNvPr id="12" name="Rectángulo: esquinas diagonales redondeadas 11">
            <a:hlinkClick r:id="rId5" action="ppaction://hlinksldjump"/>
            <a:extLst>
              <a:ext uri="{FF2B5EF4-FFF2-40B4-BE49-F238E27FC236}">
                <a16:creationId xmlns:a16="http://schemas.microsoft.com/office/drawing/2014/main" id="{C58829DE-5607-4300-93AC-B9F21B678112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13" name="Rectángulo: esquinas diagonales redondeadas 12">
            <a:hlinkClick r:id="rId6" action="ppaction://hlinksldjump"/>
            <a:extLst>
              <a:ext uri="{FF2B5EF4-FFF2-40B4-BE49-F238E27FC236}">
                <a16:creationId xmlns:a16="http://schemas.microsoft.com/office/drawing/2014/main" id="{E893849C-C59A-4C2C-B452-1BD849750DC7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FABBB2B7-88A3-4059-83DA-A287E4430628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NELLIS AFB - KLSV</a:t>
            </a:r>
            <a:endParaRPr lang="es-CL" dirty="0"/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28B01B48-F507-4B2E-9D1E-A3192F23CA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088" y="359833"/>
            <a:ext cx="1516241" cy="157014"/>
          </a:xfrm>
        </p:spPr>
        <p:txBody>
          <a:bodyPr/>
          <a:lstStyle/>
          <a:p>
            <a:r>
              <a:rPr lang="es-CL" dirty="0"/>
              <a:t>Las Vegas, Nevada, USA</a:t>
            </a:r>
          </a:p>
        </p:txBody>
      </p:sp>
      <p:sp>
        <p:nvSpPr>
          <p:cNvPr id="25" name="Rectángulo: esquinas diagonales redondeadas 24">
            <a:hlinkClick r:id="rId7" action="ppaction://hlinksldjump"/>
            <a:extLst>
              <a:ext uri="{FF2B5EF4-FFF2-40B4-BE49-F238E27FC236}">
                <a16:creationId xmlns:a16="http://schemas.microsoft.com/office/drawing/2014/main" id="{943CB19C-7A48-4FDE-B1D3-78CED8505F3D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26" name="Rectángulo: esquinas diagonales redondeadas 25">
            <a:hlinkClick r:id="rId3" action="ppaction://hlinksldjump"/>
            <a:extLst>
              <a:ext uri="{FF2B5EF4-FFF2-40B4-BE49-F238E27FC236}">
                <a16:creationId xmlns:a16="http://schemas.microsoft.com/office/drawing/2014/main" id="{BFC3E09B-921A-4051-A260-3FF1B4150B0D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27" name="Rectángulo: esquinas diagonales redondeadas 26">
            <a:extLst>
              <a:ext uri="{FF2B5EF4-FFF2-40B4-BE49-F238E27FC236}">
                <a16:creationId xmlns:a16="http://schemas.microsoft.com/office/drawing/2014/main" id="{F729DCE7-5905-4768-9A9F-1F4EF1B8C088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28" name="Rectángulo: esquinas diagonales redondeadas 27">
            <a:extLst>
              <a:ext uri="{FF2B5EF4-FFF2-40B4-BE49-F238E27FC236}">
                <a16:creationId xmlns:a16="http://schemas.microsoft.com/office/drawing/2014/main" id="{9C7AC258-1CAF-420C-997B-6EE60E6A8E9F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9" name="Rectángulo: esquinas diagonales redondeadas 28">
            <a:extLst>
              <a:ext uri="{FF2B5EF4-FFF2-40B4-BE49-F238E27FC236}">
                <a16:creationId xmlns:a16="http://schemas.microsoft.com/office/drawing/2014/main" id="{F8F809F4-B884-44E3-AF19-F91C77B3FBBC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74FA2883-7CB1-4CE3-B693-6C7C68609213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1" name="Rectángulo: esquinas diagonales redondeadas 30">
            <a:extLst>
              <a:ext uri="{FF2B5EF4-FFF2-40B4-BE49-F238E27FC236}">
                <a16:creationId xmlns:a16="http://schemas.microsoft.com/office/drawing/2014/main" id="{6CABCD09-1FC4-4BD7-8BB6-2312C72A21B9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2" name="Rectángulo: esquinas diagonales redondeadas 31">
            <a:extLst>
              <a:ext uri="{FF2B5EF4-FFF2-40B4-BE49-F238E27FC236}">
                <a16:creationId xmlns:a16="http://schemas.microsoft.com/office/drawing/2014/main" id="{06555E97-F03A-4D01-80EC-24A310315DB9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9B22AF06-B467-43FD-9C88-4DAFFA7F7E90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472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6D96541-C1D4-42D0-B5CD-12C525D4CA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FD0C1AC-AE7E-480E-B824-1D6295CD13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SID DREAM4 DEP – 1/3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FD050812-3304-41FD-8856-D5C0A07AA39A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0" name="Rectángulo: esquinas diagonales redondeadas 19">
            <a:hlinkClick r:id="rId4" action="ppaction://hlinksldjump"/>
            <a:extLst>
              <a:ext uri="{FF2B5EF4-FFF2-40B4-BE49-F238E27FC236}">
                <a16:creationId xmlns:a16="http://schemas.microsoft.com/office/drawing/2014/main" id="{3C21E50B-3B71-4C21-8625-1AD11CBE6CB7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0A89DF37-9DB1-442F-B77C-3A86299B85F0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SID</a:t>
            </a:r>
          </a:p>
        </p:txBody>
      </p:sp>
      <p:sp>
        <p:nvSpPr>
          <p:cNvPr id="22" name="Rectángulo: esquinas diagonales redondeadas 21">
            <a:hlinkClick r:id="rId6" action="ppaction://hlinksldjump"/>
            <a:extLst>
              <a:ext uri="{FF2B5EF4-FFF2-40B4-BE49-F238E27FC236}">
                <a16:creationId xmlns:a16="http://schemas.microsoft.com/office/drawing/2014/main" id="{73EC755D-1BCD-4C57-85B4-D974521BE997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9B674204-3919-4412-836A-880E7153B678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NELLIS AFB - KLSV</a:t>
            </a:r>
            <a:endParaRPr lang="es-CL" dirty="0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5CF42BCB-A070-412C-85DD-3B40A97F8E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088" y="359833"/>
            <a:ext cx="1516241" cy="157014"/>
          </a:xfrm>
        </p:spPr>
        <p:txBody>
          <a:bodyPr/>
          <a:lstStyle/>
          <a:p>
            <a:r>
              <a:rPr lang="es-CL" dirty="0"/>
              <a:t>Las Vegas, Nevada, USA</a:t>
            </a:r>
          </a:p>
        </p:txBody>
      </p:sp>
      <p:sp>
        <p:nvSpPr>
          <p:cNvPr id="29" name="Rectángulo: esquinas diagonales redondeadas 28">
            <a:hlinkClick r:id="rId7" action="ppaction://hlinksldjump"/>
            <a:extLst>
              <a:ext uri="{FF2B5EF4-FFF2-40B4-BE49-F238E27FC236}">
                <a16:creationId xmlns:a16="http://schemas.microsoft.com/office/drawing/2014/main" id="{6EF8E952-4EE5-432D-8E96-AD902669FE59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30" name="Rectángulo: esquinas diagonales redondeadas 29">
            <a:hlinkClick r:id="rId3" action="ppaction://hlinksldjump"/>
            <a:extLst>
              <a:ext uri="{FF2B5EF4-FFF2-40B4-BE49-F238E27FC236}">
                <a16:creationId xmlns:a16="http://schemas.microsoft.com/office/drawing/2014/main" id="{79EBB0A3-CEFB-43E9-9C02-4F68985BA31C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31" name="Rectángulo: esquinas diagonales redondeadas 30">
            <a:extLst>
              <a:ext uri="{FF2B5EF4-FFF2-40B4-BE49-F238E27FC236}">
                <a16:creationId xmlns:a16="http://schemas.microsoft.com/office/drawing/2014/main" id="{D777C98D-6845-4E74-8F16-2B7BA1D099E1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32" name="Rectángulo: esquinas diagonales redondeadas 31">
            <a:extLst>
              <a:ext uri="{FF2B5EF4-FFF2-40B4-BE49-F238E27FC236}">
                <a16:creationId xmlns:a16="http://schemas.microsoft.com/office/drawing/2014/main" id="{E393EE5B-1B96-4AFC-8AE4-B3BF33048751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6D24117F-E31F-4E2F-B26F-CE51CF9A39D7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34" name="Rectángulo: esquinas diagonales redondeadas 33">
            <a:extLst>
              <a:ext uri="{FF2B5EF4-FFF2-40B4-BE49-F238E27FC236}">
                <a16:creationId xmlns:a16="http://schemas.microsoft.com/office/drawing/2014/main" id="{F15B1829-BA52-4071-9E2E-682EA6AFAAAB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5" name="Rectángulo: esquinas diagonales redondeadas 34">
            <a:extLst>
              <a:ext uri="{FF2B5EF4-FFF2-40B4-BE49-F238E27FC236}">
                <a16:creationId xmlns:a16="http://schemas.microsoft.com/office/drawing/2014/main" id="{9F21C98E-82FD-4CC0-9F44-7B04D778FAEC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6" name="Rectángulo: esquinas diagonales redondeadas 35">
            <a:extLst>
              <a:ext uri="{FF2B5EF4-FFF2-40B4-BE49-F238E27FC236}">
                <a16:creationId xmlns:a16="http://schemas.microsoft.com/office/drawing/2014/main" id="{07E59DCD-A662-47F7-BF4F-F1E66CB62E5A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7" name="Rectángulo: esquinas diagonales redondeadas 36">
            <a:extLst>
              <a:ext uri="{FF2B5EF4-FFF2-40B4-BE49-F238E27FC236}">
                <a16:creationId xmlns:a16="http://schemas.microsoft.com/office/drawing/2014/main" id="{640C90ED-BF24-45A3-B6B4-10449FD97F63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48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2869A02F-D385-4CDE-90FA-1C74DA3339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81E32E-9EC2-4D8B-8AB7-91FB3AEB91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SID FYTTR3 DEP – 2/3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4AC205AE-F90A-4506-BE0E-A63F005D30A1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0" name="Rectángulo: esquinas diagonales redondeadas 19">
            <a:hlinkClick r:id="rId4" action="ppaction://hlinksldjump"/>
            <a:extLst>
              <a:ext uri="{FF2B5EF4-FFF2-40B4-BE49-F238E27FC236}">
                <a16:creationId xmlns:a16="http://schemas.microsoft.com/office/drawing/2014/main" id="{8601699C-14CD-4C3D-8909-FE8CF026BD6B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6CBF21CE-D069-4E73-AC20-11B71D1C0620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SID</a:t>
            </a:r>
          </a:p>
        </p:txBody>
      </p:sp>
      <p:sp>
        <p:nvSpPr>
          <p:cNvPr id="22" name="Rectángulo: esquinas diagonales redondeadas 21">
            <a:hlinkClick r:id="rId6" action="ppaction://hlinksldjump"/>
            <a:extLst>
              <a:ext uri="{FF2B5EF4-FFF2-40B4-BE49-F238E27FC236}">
                <a16:creationId xmlns:a16="http://schemas.microsoft.com/office/drawing/2014/main" id="{5B621E75-BF5C-4C16-8AB2-C2B7F063C985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401BD002-025C-48C7-8F2B-40D264360E1C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NELLIS AFB - KLSV</a:t>
            </a:r>
            <a:endParaRPr lang="es-CL" dirty="0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31577A45-4DAE-4148-917F-FBA185FA35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088" y="359833"/>
            <a:ext cx="1516241" cy="157014"/>
          </a:xfrm>
        </p:spPr>
        <p:txBody>
          <a:bodyPr/>
          <a:lstStyle/>
          <a:p>
            <a:r>
              <a:rPr lang="es-CL" dirty="0"/>
              <a:t>Las Vegas, Nevada, USA</a:t>
            </a:r>
          </a:p>
        </p:txBody>
      </p:sp>
      <p:sp>
        <p:nvSpPr>
          <p:cNvPr id="29" name="Rectángulo: esquinas diagonales redondeadas 28">
            <a:hlinkClick r:id="rId7" action="ppaction://hlinksldjump"/>
            <a:extLst>
              <a:ext uri="{FF2B5EF4-FFF2-40B4-BE49-F238E27FC236}">
                <a16:creationId xmlns:a16="http://schemas.microsoft.com/office/drawing/2014/main" id="{D96AD923-D7CB-4A81-998B-E5D24CEFA38C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30" name="Rectángulo: esquinas diagonales redondeadas 29">
            <a:hlinkClick r:id="rId3" action="ppaction://hlinksldjump"/>
            <a:extLst>
              <a:ext uri="{FF2B5EF4-FFF2-40B4-BE49-F238E27FC236}">
                <a16:creationId xmlns:a16="http://schemas.microsoft.com/office/drawing/2014/main" id="{A2CED2B9-2885-493B-A7C0-389318E6650F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31" name="Rectángulo: esquinas diagonales redondeadas 30">
            <a:extLst>
              <a:ext uri="{FF2B5EF4-FFF2-40B4-BE49-F238E27FC236}">
                <a16:creationId xmlns:a16="http://schemas.microsoft.com/office/drawing/2014/main" id="{CFA486EE-E946-4EAE-B3CC-9ADAAA47EBEA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32" name="Rectángulo: esquinas diagonales redondeadas 31">
            <a:extLst>
              <a:ext uri="{FF2B5EF4-FFF2-40B4-BE49-F238E27FC236}">
                <a16:creationId xmlns:a16="http://schemas.microsoft.com/office/drawing/2014/main" id="{2B4B45DE-C8F2-445F-855D-9052B13F5C22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CB5841FC-FD60-4A98-A124-5D574456440A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34" name="Rectángulo: esquinas diagonales redondeadas 33">
            <a:extLst>
              <a:ext uri="{FF2B5EF4-FFF2-40B4-BE49-F238E27FC236}">
                <a16:creationId xmlns:a16="http://schemas.microsoft.com/office/drawing/2014/main" id="{FE0153F9-7603-4208-8534-A0082EF0A106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5" name="Rectángulo: esquinas diagonales redondeadas 34">
            <a:extLst>
              <a:ext uri="{FF2B5EF4-FFF2-40B4-BE49-F238E27FC236}">
                <a16:creationId xmlns:a16="http://schemas.microsoft.com/office/drawing/2014/main" id="{3C151AF6-D77D-4420-82E9-E6389147E066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6" name="Rectángulo: esquinas diagonales redondeadas 35">
            <a:extLst>
              <a:ext uri="{FF2B5EF4-FFF2-40B4-BE49-F238E27FC236}">
                <a16:creationId xmlns:a16="http://schemas.microsoft.com/office/drawing/2014/main" id="{C053F212-6335-4A4B-AB63-E196A302E802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7" name="Rectángulo: esquinas diagonales redondeadas 36">
            <a:extLst>
              <a:ext uri="{FF2B5EF4-FFF2-40B4-BE49-F238E27FC236}">
                <a16:creationId xmlns:a16="http://schemas.microsoft.com/office/drawing/2014/main" id="{74231AE1-9113-4BB4-A329-5628834A36D0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462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D4A700A6-64C6-4DD0-BEFE-055CC0B387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E6176FE-4CF4-4DCB-B166-BC899B0B36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SID MORMON MESA4 DEP – 3/3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80F556ED-D234-417A-B215-D4CECC9C8A4F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0" name="Rectángulo: esquinas diagonales redondeadas 19">
            <a:hlinkClick r:id="rId4" action="ppaction://hlinksldjump"/>
            <a:extLst>
              <a:ext uri="{FF2B5EF4-FFF2-40B4-BE49-F238E27FC236}">
                <a16:creationId xmlns:a16="http://schemas.microsoft.com/office/drawing/2014/main" id="{43C69714-FF59-424D-8D48-C2AD7755F61C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1D7AED8E-1D81-4904-8C09-AFFB44D314D7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SID</a:t>
            </a:r>
          </a:p>
        </p:txBody>
      </p:sp>
      <p:sp>
        <p:nvSpPr>
          <p:cNvPr id="22" name="Rectángulo: esquinas diagonales redondeadas 21">
            <a:hlinkClick r:id="rId6" action="ppaction://hlinksldjump"/>
            <a:extLst>
              <a:ext uri="{FF2B5EF4-FFF2-40B4-BE49-F238E27FC236}">
                <a16:creationId xmlns:a16="http://schemas.microsoft.com/office/drawing/2014/main" id="{89C55745-A18F-4E52-BE3D-2E8DBDB0D21D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367BDA7D-E4D1-4A9F-88ED-ACB1D3C71247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NELLIS AFB - KLSV</a:t>
            </a:r>
            <a:endParaRPr lang="es-CL" dirty="0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5C161D32-CC5B-4FBE-BBFD-5EFD0203DE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088" y="359833"/>
            <a:ext cx="1516241" cy="157014"/>
          </a:xfrm>
        </p:spPr>
        <p:txBody>
          <a:bodyPr/>
          <a:lstStyle/>
          <a:p>
            <a:r>
              <a:rPr lang="es-CL" dirty="0"/>
              <a:t>Las Vegas, Nevada, USA</a:t>
            </a:r>
          </a:p>
        </p:txBody>
      </p:sp>
      <p:sp>
        <p:nvSpPr>
          <p:cNvPr id="29" name="Rectángulo: esquinas diagonales redondeadas 28">
            <a:hlinkClick r:id="rId7" action="ppaction://hlinksldjump"/>
            <a:extLst>
              <a:ext uri="{FF2B5EF4-FFF2-40B4-BE49-F238E27FC236}">
                <a16:creationId xmlns:a16="http://schemas.microsoft.com/office/drawing/2014/main" id="{FD0B5DFF-0DB3-4539-A988-F1FCC23888B8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30" name="Rectángulo: esquinas diagonales redondeadas 29">
            <a:hlinkClick r:id="rId3" action="ppaction://hlinksldjump"/>
            <a:extLst>
              <a:ext uri="{FF2B5EF4-FFF2-40B4-BE49-F238E27FC236}">
                <a16:creationId xmlns:a16="http://schemas.microsoft.com/office/drawing/2014/main" id="{A198483C-E8BF-4E51-AD9C-B95BF9FBBEE2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31" name="Rectángulo: esquinas diagonales redondeadas 30">
            <a:extLst>
              <a:ext uri="{FF2B5EF4-FFF2-40B4-BE49-F238E27FC236}">
                <a16:creationId xmlns:a16="http://schemas.microsoft.com/office/drawing/2014/main" id="{8280BAE2-0B24-4005-B1E0-214F2C7841F7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32" name="Rectángulo: esquinas diagonales redondeadas 31">
            <a:extLst>
              <a:ext uri="{FF2B5EF4-FFF2-40B4-BE49-F238E27FC236}">
                <a16:creationId xmlns:a16="http://schemas.microsoft.com/office/drawing/2014/main" id="{5FA80920-776B-4BD6-B259-28EF3534509B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C737CEB4-1404-46E0-95A5-DF10DCEC6E7E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34" name="Rectángulo: esquinas diagonales redondeadas 33">
            <a:extLst>
              <a:ext uri="{FF2B5EF4-FFF2-40B4-BE49-F238E27FC236}">
                <a16:creationId xmlns:a16="http://schemas.microsoft.com/office/drawing/2014/main" id="{657B16C0-7077-4946-B22B-3E6200B13AD4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5" name="Rectángulo: esquinas diagonales redondeadas 34">
            <a:extLst>
              <a:ext uri="{FF2B5EF4-FFF2-40B4-BE49-F238E27FC236}">
                <a16:creationId xmlns:a16="http://schemas.microsoft.com/office/drawing/2014/main" id="{A2A08405-3D18-4480-ABDE-CE2734AA3290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6" name="Rectángulo: esquinas diagonales redondeadas 35">
            <a:extLst>
              <a:ext uri="{FF2B5EF4-FFF2-40B4-BE49-F238E27FC236}">
                <a16:creationId xmlns:a16="http://schemas.microsoft.com/office/drawing/2014/main" id="{643F31FB-82ED-48CC-9AA6-DC11729D1D64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7" name="Rectángulo: esquinas diagonales redondeadas 36">
            <a:extLst>
              <a:ext uri="{FF2B5EF4-FFF2-40B4-BE49-F238E27FC236}">
                <a16:creationId xmlns:a16="http://schemas.microsoft.com/office/drawing/2014/main" id="{86137132-8432-48CE-AAFE-27692B3F35CC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758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2C1E4EF4-7FB6-46C3-910C-451EC630B76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084BD9-4E27-4B55-98E4-3E80C2A75A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HI-ILS </a:t>
            </a:r>
            <a:r>
              <a:rPr lang="es-CL" dirty="0" err="1"/>
              <a:t>or</a:t>
            </a:r>
            <a:r>
              <a:rPr lang="es-CL" dirty="0"/>
              <a:t> LOC/DME Z RWY 21L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07FDD5E5-E7B0-4B32-9655-78BB1F9ED96B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0" name="Rectángulo: esquinas diagonales redondeadas 19">
            <a:hlinkClick r:id="rId4" action="ppaction://hlinksldjump"/>
            <a:extLst>
              <a:ext uri="{FF2B5EF4-FFF2-40B4-BE49-F238E27FC236}">
                <a16:creationId xmlns:a16="http://schemas.microsoft.com/office/drawing/2014/main" id="{7785E6C9-195D-40B1-AF2D-5D409E6BAF21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33A0BCE1-2E63-40CB-891E-2A26CAE16149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22" name="Rectángulo: esquinas diagonales redondeadas 21">
            <a:hlinkClick r:id="rId6" action="ppaction://hlinksldjump"/>
            <a:extLst>
              <a:ext uri="{FF2B5EF4-FFF2-40B4-BE49-F238E27FC236}">
                <a16:creationId xmlns:a16="http://schemas.microsoft.com/office/drawing/2014/main" id="{A7E77BDB-E57A-4C5D-81DF-9D2ACAF9C96F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EB0EFC6A-0833-4127-B6EF-EE9F195437C8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NELLIS AFB - KLSV</a:t>
            </a:r>
            <a:endParaRPr lang="es-CL" dirty="0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69AFB4B8-52F3-49C2-BB1B-946B0DA8B8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088" y="359833"/>
            <a:ext cx="1516241" cy="157014"/>
          </a:xfrm>
        </p:spPr>
        <p:txBody>
          <a:bodyPr/>
          <a:lstStyle/>
          <a:p>
            <a:r>
              <a:rPr lang="es-CL" dirty="0"/>
              <a:t>Las Vegas, Nevada, USA</a:t>
            </a:r>
          </a:p>
        </p:txBody>
      </p:sp>
      <p:sp>
        <p:nvSpPr>
          <p:cNvPr id="29" name="Rectángulo: esquinas diagonales redondeadas 28">
            <a:hlinkClick r:id="rId7" action="ppaction://hlinksldjump"/>
            <a:extLst>
              <a:ext uri="{FF2B5EF4-FFF2-40B4-BE49-F238E27FC236}">
                <a16:creationId xmlns:a16="http://schemas.microsoft.com/office/drawing/2014/main" id="{0E069B6F-2F3C-4616-88E6-7F434F48EA89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30" name="Rectángulo: esquinas diagonales redondeadas 29">
            <a:hlinkClick r:id="rId3" action="ppaction://hlinksldjump"/>
            <a:extLst>
              <a:ext uri="{FF2B5EF4-FFF2-40B4-BE49-F238E27FC236}">
                <a16:creationId xmlns:a16="http://schemas.microsoft.com/office/drawing/2014/main" id="{2BA1AB99-54E3-4DE2-B109-2AFD09D613E0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31" name="Rectángulo: esquinas diagonales redondeadas 30">
            <a:extLst>
              <a:ext uri="{FF2B5EF4-FFF2-40B4-BE49-F238E27FC236}">
                <a16:creationId xmlns:a16="http://schemas.microsoft.com/office/drawing/2014/main" id="{F7DED28C-ACA8-4EE5-ABB1-28DEE92FCED1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32" name="Rectángulo: esquinas diagonales redondeadas 31">
            <a:extLst>
              <a:ext uri="{FF2B5EF4-FFF2-40B4-BE49-F238E27FC236}">
                <a16:creationId xmlns:a16="http://schemas.microsoft.com/office/drawing/2014/main" id="{20DDAA03-7FF2-4EF6-9A54-634BEE3CED33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40C33841-8000-42E6-8B63-88BA00566145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34" name="Rectángulo: esquinas diagonales redondeadas 33">
            <a:extLst>
              <a:ext uri="{FF2B5EF4-FFF2-40B4-BE49-F238E27FC236}">
                <a16:creationId xmlns:a16="http://schemas.microsoft.com/office/drawing/2014/main" id="{6A6F3FA1-CEFD-498C-979D-9A38406EB129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5" name="Rectángulo: esquinas diagonales redondeadas 34">
            <a:extLst>
              <a:ext uri="{FF2B5EF4-FFF2-40B4-BE49-F238E27FC236}">
                <a16:creationId xmlns:a16="http://schemas.microsoft.com/office/drawing/2014/main" id="{DD7E5E3B-CE10-42FB-841D-A02B54ED0196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6" name="Rectángulo: esquinas diagonales redondeadas 35">
            <a:extLst>
              <a:ext uri="{FF2B5EF4-FFF2-40B4-BE49-F238E27FC236}">
                <a16:creationId xmlns:a16="http://schemas.microsoft.com/office/drawing/2014/main" id="{E9B4E590-FEEA-448A-9E61-B36B6834373C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7" name="Rectángulo: esquinas diagonales redondeadas 36">
            <a:extLst>
              <a:ext uri="{FF2B5EF4-FFF2-40B4-BE49-F238E27FC236}">
                <a16:creationId xmlns:a16="http://schemas.microsoft.com/office/drawing/2014/main" id="{F0553E0E-24A8-4B18-B67E-A9713484F729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975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04B73728-1F4F-46E3-8883-0AFB4012FF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6F7B0F-CC70-4E89-B101-0126C752FF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ILS </a:t>
            </a:r>
            <a:r>
              <a:rPr lang="es-CL" dirty="0" err="1"/>
              <a:t>or</a:t>
            </a:r>
            <a:r>
              <a:rPr lang="es-CL" dirty="0"/>
              <a:t> LOC/DME X RWY 21L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DE4627BA-2BBB-4C59-9C82-674DE54C8232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0" name="Rectángulo: esquinas diagonales redondeadas 19">
            <a:hlinkClick r:id="rId4" action="ppaction://hlinksldjump"/>
            <a:extLst>
              <a:ext uri="{FF2B5EF4-FFF2-40B4-BE49-F238E27FC236}">
                <a16:creationId xmlns:a16="http://schemas.microsoft.com/office/drawing/2014/main" id="{4AA7A327-004C-4CE5-9D1F-27CE751525D3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5D9E478F-27CD-4314-BB19-637A611AE7BB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22" name="Rectángulo: esquinas diagonales redondeadas 21">
            <a:hlinkClick r:id="rId6" action="ppaction://hlinksldjump"/>
            <a:extLst>
              <a:ext uri="{FF2B5EF4-FFF2-40B4-BE49-F238E27FC236}">
                <a16:creationId xmlns:a16="http://schemas.microsoft.com/office/drawing/2014/main" id="{B9BB2119-3B01-414A-9FAA-9F5EFBB66008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sp>
        <p:nvSpPr>
          <p:cNvPr id="27" name="Rectángulo: esquinas diagonales redondeadas 26">
            <a:hlinkClick r:id="rId7" action="ppaction://hlinksldjump"/>
            <a:extLst>
              <a:ext uri="{FF2B5EF4-FFF2-40B4-BE49-F238E27FC236}">
                <a16:creationId xmlns:a16="http://schemas.microsoft.com/office/drawing/2014/main" id="{BD4BBA54-5F8B-4FE4-83F6-EF71B74E28EF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28" name="Rectángulo: esquinas diagonales redondeadas 27">
            <a:hlinkClick r:id="rId3" action="ppaction://hlinksldjump"/>
            <a:extLst>
              <a:ext uri="{FF2B5EF4-FFF2-40B4-BE49-F238E27FC236}">
                <a16:creationId xmlns:a16="http://schemas.microsoft.com/office/drawing/2014/main" id="{FA7BA2F5-FA7C-49AC-B1C6-9900A4998AF0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29" name="Rectángulo: esquinas diagonales redondeadas 28">
            <a:extLst>
              <a:ext uri="{FF2B5EF4-FFF2-40B4-BE49-F238E27FC236}">
                <a16:creationId xmlns:a16="http://schemas.microsoft.com/office/drawing/2014/main" id="{FDBFACE0-E35F-4E8E-9D42-BF2DAE135822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3A83DE4D-1181-4089-9B15-5140D824D5D7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1" name="Rectángulo: esquinas diagonales redondeadas 30">
            <a:extLst>
              <a:ext uri="{FF2B5EF4-FFF2-40B4-BE49-F238E27FC236}">
                <a16:creationId xmlns:a16="http://schemas.microsoft.com/office/drawing/2014/main" id="{8B658969-0A03-4029-BEE2-451D48B16566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32" name="Rectángulo: esquinas diagonales redondeadas 31">
            <a:extLst>
              <a:ext uri="{FF2B5EF4-FFF2-40B4-BE49-F238E27FC236}">
                <a16:creationId xmlns:a16="http://schemas.microsoft.com/office/drawing/2014/main" id="{DF2D4EC3-E037-415A-8A0A-76107EEE58BC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83EF8F01-4B54-4B39-822A-A806D37D0A4F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4" name="Rectángulo: esquinas diagonales redondeadas 33">
            <a:extLst>
              <a:ext uri="{FF2B5EF4-FFF2-40B4-BE49-F238E27FC236}">
                <a16:creationId xmlns:a16="http://schemas.microsoft.com/office/drawing/2014/main" id="{217C6773-1144-4E6E-AF77-C670D63A938E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5" name="Rectángulo: esquinas diagonales redondeadas 34">
            <a:extLst>
              <a:ext uri="{FF2B5EF4-FFF2-40B4-BE49-F238E27FC236}">
                <a16:creationId xmlns:a16="http://schemas.microsoft.com/office/drawing/2014/main" id="{B8959CDF-E873-471A-8541-97FD1A9B21D7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5E09CF15-2355-432A-BC45-6DEEAE6F1DDC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NELLIS AFB - KLSV</a:t>
            </a:r>
            <a:endParaRPr lang="es-CL" dirty="0"/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BB57BDC8-9782-473E-86CB-51691B59C320}"/>
              </a:ext>
            </a:extLst>
          </p:cNvPr>
          <p:cNvSpPr txBox="1">
            <a:spLocks/>
          </p:cNvSpPr>
          <p:nvPr/>
        </p:nvSpPr>
        <p:spPr>
          <a:xfrm>
            <a:off x="659088" y="359833"/>
            <a:ext cx="1516241" cy="157014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Las Vegas, Nevada, USA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82297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FC2A5C91-254E-47EC-8C8D-6B519517B2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>
          <a:xfrm>
            <a:off x="256085" y="608985"/>
            <a:ext cx="4046675" cy="5908041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0B1219D-B636-49B7-B2C2-8F4D101B6B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BATUMI - UGSB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490D0FA-895F-4C05-A853-625387DA76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346D66-6BB1-4358-95D4-50C005BFE1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 err="1"/>
              <a:t>Aerodrome</a:t>
            </a:r>
            <a:r>
              <a:rPr lang="es-CL" dirty="0"/>
              <a:t> Chart – 1/1</a:t>
            </a:r>
          </a:p>
        </p:txBody>
      </p:sp>
      <p:sp>
        <p:nvSpPr>
          <p:cNvPr id="16" name="Rectángulo: esquinas diagonales redondeadas 15">
            <a:hlinkClick r:id="rId3" action="ppaction://hlinksldjump"/>
            <a:extLst>
              <a:ext uri="{FF2B5EF4-FFF2-40B4-BE49-F238E27FC236}">
                <a16:creationId xmlns:a16="http://schemas.microsoft.com/office/drawing/2014/main" id="{D40834C4-CB43-4924-A259-2878E1394231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ADC</a:t>
            </a:r>
          </a:p>
        </p:txBody>
      </p:sp>
      <p:sp>
        <p:nvSpPr>
          <p:cNvPr id="17" name="Rectángulo: esquinas diagonales redondeadas 16">
            <a:hlinkClick r:id="rId4" action="ppaction://hlinksldjump"/>
            <a:extLst>
              <a:ext uri="{FF2B5EF4-FFF2-40B4-BE49-F238E27FC236}">
                <a16:creationId xmlns:a16="http://schemas.microsoft.com/office/drawing/2014/main" id="{E752F9FB-5E60-49CB-926E-1607DC79B195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18" name="Rectángulo: esquinas diagonales redondeadas 17">
            <a:hlinkClick r:id="rId5" action="ppaction://hlinksldjump"/>
            <a:extLst>
              <a:ext uri="{FF2B5EF4-FFF2-40B4-BE49-F238E27FC236}">
                <a16:creationId xmlns:a16="http://schemas.microsoft.com/office/drawing/2014/main" id="{460ED7DA-1764-4DB3-9650-224665F0FCF5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19" name="Rectángulo: esquinas diagonales redondeadas 18">
            <a:hlinkClick r:id="rId6" action="ppaction://hlinksldjump"/>
            <a:extLst>
              <a:ext uri="{FF2B5EF4-FFF2-40B4-BE49-F238E27FC236}">
                <a16:creationId xmlns:a16="http://schemas.microsoft.com/office/drawing/2014/main" id="{B6C13F7E-BE0D-4D40-8DCF-C39982423407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F3318B79-6746-4537-AA98-929AC5C77DCB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3" action="ppaction://hlinksldjump"/>
            <a:extLst>
              <a:ext uri="{FF2B5EF4-FFF2-40B4-BE49-F238E27FC236}">
                <a16:creationId xmlns:a16="http://schemas.microsoft.com/office/drawing/2014/main" id="{07449466-AC14-4611-BC2B-D3B5193F3742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Batumi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UG5X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22" name="Rectángulo: esquinas diagonales redondeadas 21">
            <a:hlinkClick r:id="rId7" action="ppaction://hlinksldjump"/>
            <a:extLst>
              <a:ext uri="{FF2B5EF4-FFF2-40B4-BE49-F238E27FC236}">
                <a16:creationId xmlns:a16="http://schemas.microsoft.com/office/drawing/2014/main" id="{56A65C55-1B6E-45F2-A9C8-4E48A5F6D27F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EFC1E0A4-E205-4B70-8FCB-C4CB847C2A78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hlinkClick r:id="rId8" action="ppaction://hlinksldjump"/>
            <a:extLst>
              <a:ext uri="{FF2B5EF4-FFF2-40B4-BE49-F238E27FC236}">
                <a16:creationId xmlns:a16="http://schemas.microsoft.com/office/drawing/2014/main" id="{703777D6-99F6-4904-9AD4-1C31F144402F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77D0112A-59B5-4656-A68D-AF34919E3056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6" name="Rectángulo: esquinas diagonales redondeadas 25">
            <a:extLst>
              <a:ext uri="{FF2B5EF4-FFF2-40B4-BE49-F238E27FC236}">
                <a16:creationId xmlns:a16="http://schemas.microsoft.com/office/drawing/2014/main" id="{CEF3D60D-173E-40C3-B9D0-F039939703F9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8" name="Rectángulo: esquinas diagonales redondeadas 27">
            <a:extLst>
              <a:ext uri="{FF2B5EF4-FFF2-40B4-BE49-F238E27FC236}">
                <a16:creationId xmlns:a16="http://schemas.microsoft.com/office/drawing/2014/main" id="{1C19F344-6F3B-487B-829A-F660C0C2439B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34DEC6F-C3A9-41C4-AE28-36D526016167}"/>
              </a:ext>
            </a:extLst>
          </p:cNvPr>
          <p:cNvSpPr txBox="1"/>
          <p:nvPr/>
        </p:nvSpPr>
        <p:spPr>
          <a:xfrm>
            <a:off x="3076377" y="5966231"/>
            <a:ext cx="52546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ATIS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7B3EB2B-D390-4078-A9F7-3D75FF64CA39}"/>
              </a:ext>
            </a:extLst>
          </p:cNvPr>
          <p:cNvSpPr/>
          <p:nvPr/>
        </p:nvSpPr>
        <p:spPr>
          <a:xfrm>
            <a:off x="3076378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122.55 MHz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CFDCB18-B543-47F4-B21E-E9AEF959C699}"/>
              </a:ext>
            </a:extLst>
          </p:cNvPr>
          <p:cNvSpPr/>
          <p:nvPr/>
        </p:nvSpPr>
        <p:spPr>
          <a:xfrm>
            <a:off x="974528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126.5   222.2 MHz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B2EC2E02-3355-4DB2-A2A5-2C1E7E25DE53}"/>
              </a:ext>
            </a:extLst>
          </p:cNvPr>
          <p:cNvSpPr/>
          <p:nvPr/>
        </p:nvSpPr>
        <p:spPr>
          <a:xfrm>
            <a:off x="1485900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120.1  225.4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E355503-83B4-4A51-BCA0-E5F8755E6D5F}"/>
              </a:ext>
            </a:extLst>
          </p:cNvPr>
          <p:cNvSpPr txBox="1"/>
          <p:nvPr/>
        </p:nvSpPr>
        <p:spPr>
          <a:xfrm>
            <a:off x="1526216" y="5992494"/>
            <a:ext cx="443639" cy="815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s-CL" sz="530" dirty="0"/>
              <a:t>GCA</a:t>
            </a:r>
          </a:p>
        </p:txBody>
      </p:sp>
      <p:sp>
        <p:nvSpPr>
          <p:cNvPr id="33" name="Rectángulo: esquinas diagonales redondeadas 32">
            <a:hlinkClick r:id="rId9" action="ppaction://hlinksldjump"/>
            <a:extLst>
              <a:ext uri="{FF2B5EF4-FFF2-40B4-BE49-F238E27FC236}">
                <a16:creationId xmlns:a16="http://schemas.microsoft.com/office/drawing/2014/main" id="{500DEF93-9081-49FE-9105-71A5F35FEBEE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</p:spTree>
    <p:extLst>
      <p:ext uri="{BB962C8B-B14F-4D97-AF65-F5344CB8AC3E}">
        <p14:creationId xmlns:p14="http://schemas.microsoft.com/office/powerpoint/2010/main" val="643886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6A679E7D-9E42-4490-8337-F2CC168C42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7F2D1B8-F50B-4EF5-967A-77B43B9EE1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HI-TACAN RWY 3R</a:t>
            </a:r>
          </a:p>
        </p:txBody>
      </p:sp>
      <p:sp>
        <p:nvSpPr>
          <p:cNvPr id="21" name="Rectángulo: esquinas diagonales redondeadas 20">
            <a:hlinkClick r:id="rId3" action="ppaction://hlinksldjump"/>
            <a:extLst>
              <a:ext uri="{FF2B5EF4-FFF2-40B4-BE49-F238E27FC236}">
                <a16:creationId xmlns:a16="http://schemas.microsoft.com/office/drawing/2014/main" id="{E53F18C4-B8AE-4DCA-B32C-48DB4B47C765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2" name="Rectángulo: esquinas diagonales redondeadas 21">
            <a:hlinkClick r:id="rId4" action="ppaction://hlinksldjump"/>
            <a:extLst>
              <a:ext uri="{FF2B5EF4-FFF2-40B4-BE49-F238E27FC236}">
                <a16:creationId xmlns:a16="http://schemas.microsoft.com/office/drawing/2014/main" id="{4EF71D71-3E27-459D-8362-53ECA5E2FB83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3" name="Rectángulo: esquinas diagonales redondeadas 22">
            <a:hlinkClick r:id="rId5" action="ppaction://hlinksldjump"/>
            <a:extLst>
              <a:ext uri="{FF2B5EF4-FFF2-40B4-BE49-F238E27FC236}">
                <a16:creationId xmlns:a16="http://schemas.microsoft.com/office/drawing/2014/main" id="{3F6BD906-593C-4C32-A112-F3B00459E8E9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24" name="Rectángulo: esquinas diagonales redondeadas 23">
            <a:hlinkClick r:id="rId6" action="ppaction://hlinksldjump"/>
            <a:extLst>
              <a:ext uri="{FF2B5EF4-FFF2-40B4-BE49-F238E27FC236}">
                <a16:creationId xmlns:a16="http://schemas.microsoft.com/office/drawing/2014/main" id="{D0C59955-8AAE-449A-B22E-0D2985B9424E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sp>
        <p:nvSpPr>
          <p:cNvPr id="29" name="Marcador de texto 2">
            <a:extLst>
              <a:ext uri="{FF2B5EF4-FFF2-40B4-BE49-F238E27FC236}">
                <a16:creationId xmlns:a16="http://schemas.microsoft.com/office/drawing/2014/main" id="{F2C6AF36-73C4-4B33-8DDF-980E74EC38A5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NELLIS AFB - KLSV</a:t>
            </a:r>
            <a:endParaRPr lang="es-CL" dirty="0"/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A468E730-A0F7-41FE-A4F0-FF76AA2F6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088" y="359833"/>
            <a:ext cx="1516241" cy="157014"/>
          </a:xfrm>
        </p:spPr>
        <p:txBody>
          <a:bodyPr/>
          <a:lstStyle/>
          <a:p>
            <a:r>
              <a:rPr lang="es-CL" dirty="0"/>
              <a:t>Las Vegas, Nevada, USA</a:t>
            </a:r>
          </a:p>
        </p:txBody>
      </p:sp>
      <p:sp>
        <p:nvSpPr>
          <p:cNvPr id="31" name="Rectángulo: esquinas diagonales redondeadas 30">
            <a:hlinkClick r:id="rId7" action="ppaction://hlinksldjump"/>
            <a:extLst>
              <a:ext uri="{FF2B5EF4-FFF2-40B4-BE49-F238E27FC236}">
                <a16:creationId xmlns:a16="http://schemas.microsoft.com/office/drawing/2014/main" id="{F1AA29CA-0D43-4B53-93A9-EB508D496679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32" name="Rectángulo: esquinas diagonales redondeadas 31">
            <a:hlinkClick r:id="rId3" action="ppaction://hlinksldjump"/>
            <a:extLst>
              <a:ext uri="{FF2B5EF4-FFF2-40B4-BE49-F238E27FC236}">
                <a16:creationId xmlns:a16="http://schemas.microsoft.com/office/drawing/2014/main" id="{82962571-323C-4090-8D5B-1A8E7704D4FB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903D7221-970D-46B2-983E-6BCB78806DAF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34" name="Rectángulo: esquinas diagonales redondeadas 33">
            <a:extLst>
              <a:ext uri="{FF2B5EF4-FFF2-40B4-BE49-F238E27FC236}">
                <a16:creationId xmlns:a16="http://schemas.microsoft.com/office/drawing/2014/main" id="{0D07917F-444D-4851-95D8-D8825452F8F4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5" name="Rectángulo: esquinas diagonales redondeadas 34">
            <a:extLst>
              <a:ext uri="{FF2B5EF4-FFF2-40B4-BE49-F238E27FC236}">
                <a16:creationId xmlns:a16="http://schemas.microsoft.com/office/drawing/2014/main" id="{702BB633-8AEB-4120-899C-8F4EC376ED40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36" name="Rectángulo: esquinas diagonales redondeadas 35">
            <a:extLst>
              <a:ext uri="{FF2B5EF4-FFF2-40B4-BE49-F238E27FC236}">
                <a16:creationId xmlns:a16="http://schemas.microsoft.com/office/drawing/2014/main" id="{A19A8165-30BE-4849-9BC9-F61111513E1C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7" name="Rectángulo: esquinas diagonales redondeadas 36">
            <a:extLst>
              <a:ext uri="{FF2B5EF4-FFF2-40B4-BE49-F238E27FC236}">
                <a16:creationId xmlns:a16="http://schemas.microsoft.com/office/drawing/2014/main" id="{3E951ABF-33DC-4C28-B853-E24953FBA8D6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8" name="Rectángulo: esquinas diagonales redondeadas 37">
            <a:extLst>
              <a:ext uri="{FF2B5EF4-FFF2-40B4-BE49-F238E27FC236}">
                <a16:creationId xmlns:a16="http://schemas.microsoft.com/office/drawing/2014/main" id="{AF83B3E1-7403-46DF-B9F0-D3009D3E05C4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9" name="Rectángulo: esquinas diagonales redondeadas 38">
            <a:extLst>
              <a:ext uri="{FF2B5EF4-FFF2-40B4-BE49-F238E27FC236}">
                <a16:creationId xmlns:a16="http://schemas.microsoft.com/office/drawing/2014/main" id="{C5A3D65C-76D9-4656-BA05-C2618D5FB8D4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952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9E15BC26-1FE5-4FF6-9EE5-0FEC8D0DAE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82FE10-250A-4601-AFAF-F56D6E20FF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HI-TACAN Y RWY 21L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75778E77-6D8A-4386-A08D-60943772AC70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0" name="Rectángulo: esquinas diagonales redondeadas 19">
            <a:hlinkClick r:id="rId4" action="ppaction://hlinksldjump"/>
            <a:extLst>
              <a:ext uri="{FF2B5EF4-FFF2-40B4-BE49-F238E27FC236}">
                <a16:creationId xmlns:a16="http://schemas.microsoft.com/office/drawing/2014/main" id="{B622C3D1-EE7E-4EE6-BD75-712862C985E3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A2B4DC3B-2264-4F10-B272-C25533BA60FD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22" name="Rectángulo: esquinas diagonales redondeadas 21">
            <a:hlinkClick r:id="rId6" action="ppaction://hlinksldjump"/>
            <a:extLst>
              <a:ext uri="{FF2B5EF4-FFF2-40B4-BE49-F238E27FC236}">
                <a16:creationId xmlns:a16="http://schemas.microsoft.com/office/drawing/2014/main" id="{173FF887-22BA-4FB0-BD17-189CD356FB95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E90BFBEE-06BE-4B67-8D44-6AD3B1FC9EB4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NELLIS AFB - KLSV</a:t>
            </a:r>
            <a:endParaRPr lang="es-CL" dirty="0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30F503EF-E2B4-43DD-9A4F-10DCB0B5F2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088" y="359833"/>
            <a:ext cx="1516241" cy="157014"/>
          </a:xfrm>
        </p:spPr>
        <p:txBody>
          <a:bodyPr/>
          <a:lstStyle/>
          <a:p>
            <a:r>
              <a:rPr lang="es-CL" dirty="0"/>
              <a:t>Las Vegas, Nevada, USA</a:t>
            </a:r>
          </a:p>
        </p:txBody>
      </p:sp>
      <p:sp>
        <p:nvSpPr>
          <p:cNvPr id="29" name="Rectángulo: esquinas diagonales redondeadas 28">
            <a:hlinkClick r:id="rId7" action="ppaction://hlinksldjump"/>
            <a:extLst>
              <a:ext uri="{FF2B5EF4-FFF2-40B4-BE49-F238E27FC236}">
                <a16:creationId xmlns:a16="http://schemas.microsoft.com/office/drawing/2014/main" id="{5A819457-A53E-4338-A10D-27E636599D65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30" name="Rectángulo: esquinas diagonales redondeadas 29">
            <a:hlinkClick r:id="rId3" action="ppaction://hlinksldjump"/>
            <a:extLst>
              <a:ext uri="{FF2B5EF4-FFF2-40B4-BE49-F238E27FC236}">
                <a16:creationId xmlns:a16="http://schemas.microsoft.com/office/drawing/2014/main" id="{2EA51014-DF1A-49E4-848E-83AE65BC2C80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31" name="Rectángulo: esquinas diagonales redondeadas 30">
            <a:extLst>
              <a:ext uri="{FF2B5EF4-FFF2-40B4-BE49-F238E27FC236}">
                <a16:creationId xmlns:a16="http://schemas.microsoft.com/office/drawing/2014/main" id="{FAB63628-0CD6-4CF5-9B6E-962B30768539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32" name="Rectángulo: esquinas diagonales redondeadas 31">
            <a:extLst>
              <a:ext uri="{FF2B5EF4-FFF2-40B4-BE49-F238E27FC236}">
                <a16:creationId xmlns:a16="http://schemas.microsoft.com/office/drawing/2014/main" id="{08DBCDD1-50CD-4D6A-BBDF-1990FB2CFB73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F8F6FBE6-661E-4B24-819C-C636E7A42020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34" name="Rectángulo: esquinas diagonales redondeadas 33">
            <a:extLst>
              <a:ext uri="{FF2B5EF4-FFF2-40B4-BE49-F238E27FC236}">
                <a16:creationId xmlns:a16="http://schemas.microsoft.com/office/drawing/2014/main" id="{8B52F9E4-C152-459F-BE7F-AB9091CA72FB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5" name="Rectángulo: esquinas diagonales redondeadas 34">
            <a:extLst>
              <a:ext uri="{FF2B5EF4-FFF2-40B4-BE49-F238E27FC236}">
                <a16:creationId xmlns:a16="http://schemas.microsoft.com/office/drawing/2014/main" id="{40C3ACAF-841E-4CDC-B5FB-B88D029DD5C8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6" name="Rectángulo: esquinas diagonales redondeadas 35">
            <a:extLst>
              <a:ext uri="{FF2B5EF4-FFF2-40B4-BE49-F238E27FC236}">
                <a16:creationId xmlns:a16="http://schemas.microsoft.com/office/drawing/2014/main" id="{38EA7934-C7A1-4A72-B026-EFD574B87815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7" name="Rectángulo: esquinas diagonales redondeadas 36">
            <a:extLst>
              <a:ext uri="{FF2B5EF4-FFF2-40B4-BE49-F238E27FC236}">
                <a16:creationId xmlns:a16="http://schemas.microsoft.com/office/drawing/2014/main" id="{B43D2567-18B3-43D3-A468-5C1933CB80F2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392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2806B14-00F2-41C4-8874-E7A2699EC2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586745-56C2-4276-A638-A6E7F2A6FEA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HI-TACAN Z RWY 21L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F0B81A3E-B370-4FC3-9092-033757C185D6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0" name="Rectángulo: esquinas diagonales redondeadas 19">
            <a:hlinkClick r:id="rId4" action="ppaction://hlinksldjump"/>
            <a:extLst>
              <a:ext uri="{FF2B5EF4-FFF2-40B4-BE49-F238E27FC236}">
                <a16:creationId xmlns:a16="http://schemas.microsoft.com/office/drawing/2014/main" id="{5A84DC0E-5304-4745-8713-39C97D4E027B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A3B8F4CB-B528-48F0-87FF-4168DF9BE735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22" name="Rectángulo: esquinas diagonales redondeadas 21">
            <a:hlinkClick r:id="rId6" action="ppaction://hlinksldjump"/>
            <a:extLst>
              <a:ext uri="{FF2B5EF4-FFF2-40B4-BE49-F238E27FC236}">
                <a16:creationId xmlns:a16="http://schemas.microsoft.com/office/drawing/2014/main" id="{C702B302-1455-4F44-97AB-D239C0E0FEEB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54845A72-1693-4122-9C09-7A2CBEF737E0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NELLIS AFB - KLSV</a:t>
            </a:r>
            <a:endParaRPr lang="es-CL" dirty="0"/>
          </a:p>
        </p:txBody>
      </p:sp>
      <p:sp>
        <p:nvSpPr>
          <p:cNvPr id="28" name="Marcador de texto 3">
            <a:extLst>
              <a:ext uri="{FF2B5EF4-FFF2-40B4-BE49-F238E27FC236}">
                <a16:creationId xmlns:a16="http://schemas.microsoft.com/office/drawing/2014/main" id="{16106750-C270-41B8-A45E-63AFAD90FB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088" y="359833"/>
            <a:ext cx="1516241" cy="157014"/>
          </a:xfrm>
        </p:spPr>
        <p:txBody>
          <a:bodyPr/>
          <a:lstStyle/>
          <a:p>
            <a:r>
              <a:rPr lang="es-CL" dirty="0"/>
              <a:t>Las Vegas, Nevada, USA</a:t>
            </a:r>
          </a:p>
        </p:txBody>
      </p:sp>
      <p:sp>
        <p:nvSpPr>
          <p:cNvPr id="29" name="Rectángulo: esquinas diagonales redondeadas 28">
            <a:hlinkClick r:id="rId7" action="ppaction://hlinksldjump"/>
            <a:extLst>
              <a:ext uri="{FF2B5EF4-FFF2-40B4-BE49-F238E27FC236}">
                <a16:creationId xmlns:a16="http://schemas.microsoft.com/office/drawing/2014/main" id="{D7B097C1-CBB8-41C5-ABE8-CA0CFF0F10B7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30" name="Rectángulo: esquinas diagonales redondeadas 29">
            <a:hlinkClick r:id="rId3" action="ppaction://hlinksldjump"/>
            <a:extLst>
              <a:ext uri="{FF2B5EF4-FFF2-40B4-BE49-F238E27FC236}">
                <a16:creationId xmlns:a16="http://schemas.microsoft.com/office/drawing/2014/main" id="{E5D577F9-00FE-4673-80DE-DFFC19344CF0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31" name="Rectángulo: esquinas diagonales redondeadas 30">
            <a:extLst>
              <a:ext uri="{FF2B5EF4-FFF2-40B4-BE49-F238E27FC236}">
                <a16:creationId xmlns:a16="http://schemas.microsoft.com/office/drawing/2014/main" id="{2550B035-6066-44EC-A353-AC55BB554E89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32" name="Rectángulo: esquinas diagonales redondeadas 31">
            <a:extLst>
              <a:ext uri="{FF2B5EF4-FFF2-40B4-BE49-F238E27FC236}">
                <a16:creationId xmlns:a16="http://schemas.microsoft.com/office/drawing/2014/main" id="{1CEFD638-DB40-4D0C-A1DE-F7D88B96CC8C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2656D72D-512D-4656-B06D-7A32BBD537BF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34" name="Rectángulo: esquinas diagonales redondeadas 33">
            <a:extLst>
              <a:ext uri="{FF2B5EF4-FFF2-40B4-BE49-F238E27FC236}">
                <a16:creationId xmlns:a16="http://schemas.microsoft.com/office/drawing/2014/main" id="{2BF3C295-7EF4-4445-A481-DCCA1529C258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5" name="Rectángulo: esquinas diagonales redondeadas 34">
            <a:extLst>
              <a:ext uri="{FF2B5EF4-FFF2-40B4-BE49-F238E27FC236}">
                <a16:creationId xmlns:a16="http://schemas.microsoft.com/office/drawing/2014/main" id="{F01467D5-2ACC-46E0-BDB3-F38D941DDBE8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6" name="Rectángulo: esquinas diagonales redondeadas 35">
            <a:extLst>
              <a:ext uri="{FF2B5EF4-FFF2-40B4-BE49-F238E27FC236}">
                <a16:creationId xmlns:a16="http://schemas.microsoft.com/office/drawing/2014/main" id="{F6360F11-2014-4EC0-B3D9-0B24A4E9999D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7" name="Rectángulo: esquinas diagonales redondeadas 36">
            <a:extLst>
              <a:ext uri="{FF2B5EF4-FFF2-40B4-BE49-F238E27FC236}">
                <a16:creationId xmlns:a16="http://schemas.microsoft.com/office/drawing/2014/main" id="{B7E2A96F-BA65-49A3-8F6E-F9DFD30B4FD3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604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4F06D50F-5BFF-4279-8255-B06DFEB0F4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7592135-E67F-49EC-A4B6-51F29B6F56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NELLIS AFB - KLSV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3304F42F-F882-43B9-84BC-95999D93FE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Las Vegas, Nevada, USA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132707-2D3E-4A56-97B5-B1DE27AB91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TACAN X RWY 21L</a:t>
            </a:r>
          </a:p>
        </p:txBody>
      </p:sp>
      <p:sp>
        <p:nvSpPr>
          <p:cNvPr id="19" name="Rectángulo: esquinas diagonales redondeadas 18">
            <a:hlinkClick r:id="rId3" action="ppaction://hlinksldjump"/>
            <a:extLst>
              <a:ext uri="{FF2B5EF4-FFF2-40B4-BE49-F238E27FC236}">
                <a16:creationId xmlns:a16="http://schemas.microsoft.com/office/drawing/2014/main" id="{91494C6D-1274-4226-AC1A-C1A33D6B343D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20" name="Rectángulo: esquinas diagonales redondeadas 19">
            <a:hlinkClick r:id="rId4" action="ppaction://hlinksldjump"/>
            <a:extLst>
              <a:ext uri="{FF2B5EF4-FFF2-40B4-BE49-F238E27FC236}">
                <a16:creationId xmlns:a16="http://schemas.microsoft.com/office/drawing/2014/main" id="{33BF99FD-CB08-4A84-BA95-00A100DEFE5F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3C26BF30-1595-4CFC-BD4C-86CCE0485DBA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22" name="Rectángulo: esquinas diagonales redondeadas 21">
            <a:hlinkClick r:id="rId6" action="ppaction://hlinksldjump"/>
            <a:extLst>
              <a:ext uri="{FF2B5EF4-FFF2-40B4-BE49-F238E27FC236}">
                <a16:creationId xmlns:a16="http://schemas.microsoft.com/office/drawing/2014/main" id="{C8FD9413-585D-46AA-B51C-03E6A581AB1E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sp>
        <p:nvSpPr>
          <p:cNvPr id="23" name="Rectángulo: esquinas diagonales redondeadas 22">
            <a:hlinkClick r:id="rId7" action="ppaction://hlinksldjump"/>
            <a:extLst>
              <a:ext uri="{FF2B5EF4-FFF2-40B4-BE49-F238E27FC236}">
                <a16:creationId xmlns:a16="http://schemas.microsoft.com/office/drawing/2014/main" id="{0D6C40A8-5E13-47DB-AAC5-94AE353830E8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Creech</a:t>
            </a:r>
            <a:endParaRPr lang="es-CL" sz="700" b="1" dirty="0">
              <a:solidFill>
                <a:schemeClr val="bg1"/>
              </a:solidFill>
            </a:endParaRP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KINS</a:t>
            </a:r>
          </a:p>
        </p:txBody>
      </p:sp>
      <p:sp>
        <p:nvSpPr>
          <p:cNvPr id="24" name="Rectángulo: esquinas diagonales redondeadas 23">
            <a:hlinkClick r:id="rId3" action="ppaction://hlinksldjump"/>
            <a:extLst>
              <a:ext uri="{FF2B5EF4-FFF2-40B4-BE49-F238E27FC236}">
                <a16:creationId xmlns:a16="http://schemas.microsoft.com/office/drawing/2014/main" id="{D6E382B1-0B08-49DF-91FA-B2CBFA79D56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Nellis</a:t>
            </a:r>
            <a:r>
              <a:rPr lang="es-CL" sz="700" b="1" dirty="0">
                <a:solidFill>
                  <a:srgbClr val="0070C0"/>
                </a:solidFill>
              </a:rPr>
              <a:t> AFB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KLSV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476B2242-0812-432D-B53E-0CA2C9A90582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26" name="Rectángulo: esquinas diagonales redondeadas 25">
            <a:extLst>
              <a:ext uri="{FF2B5EF4-FFF2-40B4-BE49-F238E27FC236}">
                <a16:creationId xmlns:a16="http://schemas.microsoft.com/office/drawing/2014/main" id="{CC330C2A-6405-48C0-B1CC-5939884FBA7B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7" name="Rectángulo: esquinas diagonales redondeadas 26">
            <a:extLst>
              <a:ext uri="{FF2B5EF4-FFF2-40B4-BE49-F238E27FC236}">
                <a16:creationId xmlns:a16="http://schemas.microsoft.com/office/drawing/2014/main" id="{F6CB7926-A598-4E2A-86D6-C5CAFB1D8DBC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28" name="Rectángulo: esquinas diagonales redondeadas 27">
            <a:extLst>
              <a:ext uri="{FF2B5EF4-FFF2-40B4-BE49-F238E27FC236}">
                <a16:creationId xmlns:a16="http://schemas.microsoft.com/office/drawing/2014/main" id="{0AEF477B-09E8-4425-82B5-871BB349CE29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9" name="Rectángulo: esquinas diagonales redondeadas 28">
            <a:extLst>
              <a:ext uri="{FF2B5EF4-FFF2-40B4-BE49-F238E27FC236}">
                <a16:creationId xmlns:a16="http://schemas.microsoft.com/office/drawing/2014/main" id="{62106F68-4224-49BA-915C-9DF210C12675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75E44599-52DD-4295-891F-F7F4946C4569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1" name="Rectángulo: esquinas diagonales redondeadas 30">
            <a:extLst>
              <a:ext uri="{FF2B5EF4-FFF2-40B4-BE49-F238E27FC236}">
                <a16:creationId xmlns:a16="http://schemas.microsoft.com/office/drawing/2014/main" id="{B1852958-FB27-43F1-A3D6-B258D349C2B5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27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EC653902-C2B7-4D7C-9F4E-962B26341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F48B8D-C452-41F2-9B88-A22A4E47AB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 err="1"/>
              <a:t>Chreech</a:t>
            </a:r>
            <a:r>
              <a:rPr lang="es-CL" dirty="0"/>
              <a:t> AFB - KINS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74CCD77-2E78-439D-BDD5-D0C8C948DF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 err="1"/>
              <a:t>Indian</a:t>
            </a:r>
            <a:r>
              <a:rPr lang="es-CL" dirty="0"/>
              <a:t> Springs, Nevada, USA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F62369-5513-4BB5-8BC9-17F66FBA6C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 err="1"/>
              <a:t>Aerodrome</a:t>
            </a:r>
            <a:r>
              <a:rPr lang="es-CL" dirty="0"/>
              <a:t> Chart – 1/1</a:t>
            </a:r>
          </a:p>
        </p:txBody>
      </p:sp>
      <p:sp>
        <p:nvSpPr>
          <p:cNvPr id="8" name="Rectángulo: esquinas diagonales redondeadas 7">
            <a:hlinkClick r:id="rId3" action="ppaction://hlinksldjump"/>
            <a:extLst>
              <a:ext uri="{FF2B5EF4-FFF2-40B4-BE49-F238E27FC236}">
                <a16:creationId xmlns:a16="http://schemas.microsoft.com/office/drawing/2014/main" id="{94E191AB-9CC3-4E40-ADAA-9CA836E680C7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ADC</a:t>
            </a:r>
          </a:p>
        </p:txBody>
      </p:sp>
      <p:sp>
        <p:nvSpPr>
          <p:cNvPr id="9" name="Rectángulo: esquinas diagonales redondeadas 8">
            <a:hlinkClick r:id="rId4" action="ppaction://hlinksldjump"/>
            <a:extLst>
              <a:ext uri="{FF2B5EF4-FFF2-40B4-BE49-F238E27FC236}">
                <a16:creationId xmlns:a16="http://schemas.microsoft.com/office/drawing/2014/main" id="{B7F8D5CF-DF17-4CF7-875B-04E1D1E9F825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12" name="Rectángulo: esquinas diagonales redondeadas 11">
            <a:hlinkClick r:id="rId3" action="ppaction://hlinksldjump"/>
            <a:extLst>
              <a:ext uri="{FF2B5EF4-FFF2-40B4-BE49-F238E27FC236}">
                <a16:creationId xmlns:a16="http://schemas.microsoft.com/office/drawing/2014/main" id="{9A27B0DE-DFC6-412B-BBB2-BA61E7E537D6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Creech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KINS</a:t>
            </a:r>
          </a:p>
        </p:txBody>
      </p:sp>
      <p:sp>
        <p:nvSpPr>
          <p:cNvPr id="13" name="Rectángulo: esquinas diagonales redondeadas 12">
            <a:hlinkClick r:id="rId5" action="ppaction://hlinksldjump"/>
            <a:extLst>
              <a:ext uri="{FF2B5EF4-FFF2-40B4-BE49-F238E27FC236}">
                <a16:creationId xmlns:a16="http://schemas.microsoft.com/office/drawing/2014/main" id="{B304AF5D-CB81-4395-8C8D-DA9DC82C4B5C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Nellis</a:t>
            </a:r>
            <a:r>
              <a:rPr lang="es-CL" sz="700" b="1" dirty="0">
                <a:solidFill>
                  <a:schemeClr val="bg1"/>
                </a:solidFill>
              </a:rPr>
              <a:t> AFB</a:t>
            </a: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KLSV</a:t>
            </a:r>
          </a:p>
        </p:txBody>
      </p:sp>
      <p:sp>
        <p:nvSpPr>
          <p:cNvPr id="14" name="Rectángulo: esquinas diagonales redondeadas 13">
            <a:extLst>
              <a:ext uri="{FF2B5EF4-FFF2-40B4-BE49-F238E27FC236}">
                <a16:creationId xmlns:a16="http://schemas.microsoft.com/office/drawing/2014/main" id="{3B709BA4-0A11-4BC2-85D3-9E115BB560B7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15" name="Rectángulo: esquinas diagonales redondeadas 14">
            <a:extLst>
              <a:ext uri="{FF2B5EF4-FFF2-40B4-BE49-F238E27FC236}">
                <a16:creationId xmlns:a16="http://schemas.microsoft.com/office/drawing/2014/main" id="{A52E76A8-FD82-4F3C-A44F-AB0477ACB82C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6" name="Rectángulo: esquinas diagonales redondeadas 15">
            <a:extLst>
              <a:ext uri="{FF2B5EF4-FFF2-40B4-BE49-F238E27FC236}">
                <a16:creationId xmlns:a16="http://schemas.microsoft.com/office/drawing/2014/main" id="{36E3D931-3A60-477C-BB46-44302D01E1DA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57B089F0-6990-48F3-8E31-7A7E66DFF553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extLst>
              <a:ext uri="{FF2B5EF4-FFF2-40B4-BE49-F238E27FC236}">
                <a16:creationId xmlns:a16="http://schemas.microsoft.com/office/drawing/2014/main" id="{DA60A0B6-66C4-4774-B60C-A3B73971F364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9" name="Rectángulo: esquinas diagonales redondeadas 18">
            <a:extLst>
              <a:ext uri="{FF2B5EF4-FFF2-40B4-BE49-F238E27FC236}">
                <a16:creationId xmlns:a16="http://schemas.microsoft.com/office/drawing/2014/main" id="{1A1BCE3A-0AA9-4925-A5BD-74367F63BBB5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2409A176-3485-46CE-9C00-5B66085D5E21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41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4CBCFF40-8FA0-4F7B-9516-8BBF69073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251452B-BE16-47C9-96EE-D2E0D37AA6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HI-TACAN RWY 8 – 1/2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D09CEFE2-095F-43FB-B866-A7568EB4E988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Chreech AFB - KINS</a:t>
            </a:r>
            <a:endParaRPr lang="es-CL" dirty="0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C5D55D25-2B2E-44EB-A384-09BAAB1FEE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088" y="359833"/>
            <a:ext cx="1516241" cy="157014"/>
          </a:xfrm>
        </p:spPr>
        <p:txBody>
          <a:bodyPr/>
          <a:lstStyle/>
          <a:p>
            <a:r>
              <a:rPr lang="es-CL" dirty="0" err="1"/>
              <a:t>Indian</a:t>
            </a:r>
            <a:r>
              <a:rPr lang="es-CL" dirty="0"/>
              <a:t> Springs, Nevada, USA</a:t>
            </a:r>
          </a:p>
        </p:txBody>
      </p:sp>
      <p:sp>
        <p:nvSpPr>
          <p:cNvPr id="10" name="Rectángulo: esquinas diagonales redondeadas 9">
            <a:hlinkClick r:id="rId3" action="ppaction://hlinksldjump"/>
            <a:extLst>
              <a:ext uri="{FF2B5EF4-FFF2-40B4-BE49-F238E27FC236}">
                <a16:creationId xmlns:a16="http://schemas.microsoft.com/office/drawing/2014/main" id="{F5751745-5658-4D1F-90EA-5331134EF2C2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11" name="Rectángulo: esquinas diagonales redondeadas 10">
            <a:hlinkClick r:id="rId4" action="ppaction://hlinksldjump"/>
            <a:extLst>
              <a:ext uri="{FF2B5EF4-FFF2-40B4-BE49-F238E27FC236}">
                <a16:creationId xmlns:a16="http://schemas.microsoft.com/office/drawing/2014/main" id="{42477A36-B72E-4299-A0C4-73B0D3BC1767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sp>
        <p:nvSpPr>
          <p:cNvPr id="13" name="Rectángulo: esquinas diagonales redondeadas 12">
            <a:hlinkClick r:id="rId3" action="ppaction://hlinksldjump"/>
            <a:extLst>
              <a:ext uri="{FF2B5EF4-FFF2-40B4-BE49-F238E27FC236}">
                <a16:creationId xmlns:a16="http://schemas.microsoft.com/office/drawing/2014/main" id="{DBBC505A-2AE7-4295-B980-80032918A7BD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Creech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KINS</a:t>
            </a:r>
          </a:p>
        </p:txBody>
      </p:sp>
      <p:sp>
        <p:nvSpPr>
          <p:cNvPr id="14" name="Rectángulo: esquinas diagonales redondeadas 13">
            <a:hlinkClick r:id="rId5" action="ppaction://hlinksldjump"/>
            <a:extLst>
              <a:ext uri="{FF2B5EF4-FFF2-40B4-BE49-F238E27FC236}">
                <a16:creationId xmlns:a16="http://schemas.microsoft.com/office/drawing/2014/main" id="{759DB153-E1E4-4897-A276-CE4D6E9F5137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Nellis</a:t>
            </a:r>
            <a:r>
              <a:rPr lang="es-CL" sz="700" b="1" dirty="0">
                <a:solidFill>
                  <a:schemeClr val="bg1"/>
                </a:solidFill>
              </a:rPr>
              <a:t> AFB</a:t>
            </a: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KLSV</a:t>
            </a:r>
          </a:p>
        </p:txBody>
      </p:sp>
      <p:sp>
        <p:nvSpPr>
          <p:cNvPr id="15" name="Rectángulo: esquinas diagonales redondeadas 14">
            <a:extLst>
              <a:ext uri="{FF2B5EF4-FFF2-40B4-BE49-F238E27FC236}">
                <a16:creationId xmlns:a16="http://schemas.microsoft.com/office/drawing/2014/main" id="{AD4EF0BD-8D38-4F6B-8EBA-96D001F497C6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16" name="Rectángulo: esquinas diagonales redondeadas 15">
            <a:extLst>
              <a:ext uri="{FF2B5EF4-FFF2-40B4-BE49-F238E27FC236}">
                <a16:creationId xmlns:a16="http://schemas.microsoft.com/office/drawing/2014/main" id="{55437FA0-B9C5-4DB4-9D04-5D1C2FA73B77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B41D7FF5-324F-4151-817C-EE97F95CA403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18" name="Rectángulo: esquinas diagonales redondeadas 17">
            <a:extLst>
              <a:ext uri="{FF2B5EF4-FFF2-40B4-BE49-F238E27FC236}">
                <a16:creationId xmlns:a16="http://schemas.microsoft.com/office/drawing/2014/main" id="{67C96096-479F-4BD5-8344-45EC8609427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9" name="Rectángulo: esquinas diagonales redondeadas 18">
            <a:extLst>
              <a:ext uri="{FF2B5EF4-FFF2-40B4-BE49-F238E27FC236}">
                <a16:creationId xmlns:a16="http://schemas.microsoft.com/office/drawing/2014/main" id="{41879270-F0C2-46FA-A73D-83DC4C327E51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96D43816-6604-44F8-9347-421532AC479A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10E18905-91AB-4BF9-AACD-31EF83F5F0DB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48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009EFF51-61EE-4AC2-9BA9-EDEC05C9AB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197AAE5-6FE1-49D9-AA9B-088AC5BA4D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HI-TACAN RWY 26 – 2/2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B2929281-791D-48C7-ABB6-B2F7CFAA8D23}"/>
              </a:ext>
            </a:extLst>
          </p:cNvPr>
          <p:cNvSpPr txBox="1">
            <a:spLocks/>
          </p:cNvSpPr>
          <p:nvPr/>
        </p:nvSpPr>
        <p:spPr>
          <a:xfrm>
            <a:off x="659088" y="200872"/>
            <a:ext cx="1516241" cy="157015"/>
          </a:xfrm>
          <a:prstGeom prst="rect">
            <a:avLst/>
          </a:prstGeom>
        </p:spPr>
        <p:txBody>
          <a:bodyPr lIns="36000" tIns="18000" bIns="0"/>
          <a:lstStyle>
            <a:lvl1pPr marL="0" indent="0" algn="l" defTabSz="761883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13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35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296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237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179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120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062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004" indent="-190471" algn="l" defTabSz="761883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/>
              <a:t>Chreech AFB - KINS</a:t>
            </a:r>
            <a:endParaRPr lang="es-CL" dirty="0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81CC9052-7D76-4F28-B421-ED618FDFF8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9088" y="359833"/>
            <a:ext cx="1516241" cy="157014"/>
          </a:xfrm>
        </p:spPr>
        <p:txBody>
          <a:bodyPr/>
          <a:lstStyle/>
          <a:p>
            <a:r>
              <a:rPr lang="es-CL" dirty="0" err="1"/>
              <a:t>Indian</a:t>
            </a:r>
            <a:r>
              <a:rPr lang="es-CL" dirty="0"/>
              <a:t> Springs, Nevada, USA</a:t>
            </a:r>
          </a:p>
        </p:txBody>
      </p:sp>
      <p:sp>
        <p:nvSpPr>
          <p:cNvPr id="14" name="Rectángulo: esquinas diagonales redondeadas 13">
            <a:hlinkClick r:id="rId3" action="ppaction://hlinksldjump"/>
            <a:extLst>
              <a:ext uri="{FF2B5EF4-FFF2-40B4-BE49-F238E27FC236}">
                <a16:creationId xmlns:a16="http://schemas.microsoft.com/office/drawing/2014/main" id="{BC43559E-8B3E-4054-A362-F87A7C2E13A8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15" name="Rectángulo: esquinas diagonales redondeadas 14">
            <a:hlinkClick r:id="rId4" action="ppaction://hlinksldjump"/>
            <a:extLst>
              <a:ext uri="{FF2B5EF4-FFF2-40B4-BE49-F238E27FC236}">
                <a16:creationId xmlns:a16="http://schemas.microsoft.com/office/drawing/2014/main" id="{8C3C1E74-24EF-4F9F-AD08-CD0C4F607327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sp>
        <p:nvSpPr>
          <p:cNvPr id="16" name="Rectángulo: esquinas diagonales redondeadas 15">
            <a:hlinkClick r:id="rId3" action="ppaction://hlinksldjump"/>
            <a:extLst>
              <a:ext uri="{FF2B5EF4-FFF2-40B4-BE49-F238E27FC236}">
                <a16:creationId xmlns:a16="http://schemas.microsoft.com/office/drawing/2014/main" id="{A00B430D-F25F-41EA-9159-36E0A1C51D7C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Creech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KINS</a:t>
            </a:r>
          </a:p>
        </p:txBody>
      </p:sp>
      <p:sp>
        <p:nvSpPr>
          <p:cNvPr id="17" name="Rectángulo: esquinas diagonales redondeadas 16">
            <a:hlinkClick r:id="rId5" action="ppaction://hlinksldjump"/>
            <a:extLst>
              <a:ext uri="{FF2B5EF4-FFF2-40B4-BE49-F238E27FC236}">
                <a16:creationId xmlns:a16="http://schemas.microsoft.com/office/drawing/2014/main" id="{F8DD703E-4C93-4CDE-9D65-745A41D959F6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chemeClr val="bg1"/>
                </a:solidFill>
              </a:rPr>
              <a:t>Nellis</a:t>
            </a:r>
            <a:r>
              <a:rPr lang="es-CL" sz="700" b="1" dirty="0">
                <a:solidFill>
                  <a:schemeClr val="bg1"/>
                </a:solidFill>
              </a:rPr>
              <a:t> AFB</a:t>
            </a:r>
          </a:p>
          <a:p>
            <a:pPr algn="ctr"/>
            <a:r>
              <a:rPr lang="es-CL" sz="700" b="1" dirty="0">
                <a:solidFill>
                  <a:schemeClr val="bg1"/>
                </a:solidFill>
              </a:rPr>
              <a:t>KLSV</a:t>
            </a:r>
          </a:p>
        </p:txBody>
      </p:sp>
      <p:sp>
        <p:nvSpPr>
          <p:cNvPr id="18" name="Rectángulo: esquinas diagonales redondeadas 17">
            <a:extLst>
              <a:ext uri="{FF2B5EF4-FFF2-40B4-BE49-F238E27FC236}">
                <a16:creationId xmlns:a16="http://schemas.microsoft.com/office/drawing/2014/main" id="{2ED051B5-073F-478F-A1B4-ECF7784C68C8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19" name="Rectángulo: esquinas diagonales redondeadas 18">
            <a:extLst>
              <a:ext uri="{FF2B5EF4-FFF2-40B4-BE49-F238E27FC236}">
                <a16:creationId xmlns:a16="http://schemas.microsoft.com/office/drawing/2014/main" id="{FAC84450-E928-496E-B377-B6A0E9C1194E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6A9E5E6D-9FC1-48F9-9CF0-25E2A2CB59AA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Senaki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Kolkhi</a:t>
            </a:r>
            <a:r>
              <a:rPr lang="es-CL" sz="700" b="1" dirty="0">
                <a:solidFill>
                  <a:srgbClr val="0070C0"/>
                </a:solidFill>
              </a:rPr>
              <a:t> UG5X</a:t>
            </a:r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E187170D-3D90-461D-A182-56CFB08DF66A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CCCAB321-6563-487A-8BC7-E0B3295F56EE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5EE188FE-2A97-4482-A881-367C193D9CDF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Vaziani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273ED3C1-78CA-4C2A-9693-FC46F519BAE3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5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EA90B185-8FE4-4642-B506-6E8F6FB91B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>
          <a:xfrm>
            <a:off x="256085" y="608985"/>
            <a:ext cx="4046675" cy="5908041"/>
          </a:xfr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3A0492D-4581-4F00-8113-AAABB62F5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BATUMI - UGSB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BC09AF-082A-4FEF-A806-F0232EB865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9EB5D4-9C8E-4BDE-A282-E8AF4B5037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Visual </a:t>
            </a:r>
            <a:r>
              <a:rPr lang="es-CL" dirty="0" err="1"/>
              <a:t>Operation</a:t>
            </a:r>
            <a:r>
              <a:rPr lang="es-CL" dirty="0"/>
              <a:t> Chart – 1/1</a:t>
            </a:r>
          </a:p>
        </p:txBody>
      </p:sp>
      <p:sp>
        <p:nvSpPr>
          <p:cNvPr id="12" name="Rectángulo: esquinas diagonales redondeadas 11">
            <a:hlinkClick r:id="rId3" action="ppaction://hlinksldjump"/>
            <a:extLst>
              <a:ext uri="{FF2B5EF4-FFF2-40B4-BE49-F238E27FC236}">
                <a16:creationId xmlns:a16="http://schemas.microsoft.com/office/drawing/2014/main" id="{4117D29F-4AC5-497A-A411-1777C5B7E7BA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13" name="Rectángulo: esquinas diagonales redondeadas 12">
            <a:hlinkClick r:id="rId4" action="ppaction://hlinksldjump"/>
            <a:extLst>
              <a:ext uri="{FF2B5EF4-FFF2-40B4-BE49-F238E27FC236}">
                <a16:creationId xmlns:a16="http://schemas.microsoft.com/office/drawing/2014/main" id="{84048AB9-A2E3-4BDF-AFD3-0315F00B80E4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VOC</a:t>
            </a:r>
          </a:p>
        </p:txBody>
      </p:sp>
      <p:sp>
        <p:nvSpPr>
          <p:cNvPr id="14" name="Rectángulo: esquinas diagonales redondeadas 13">
            <a:hlinkClick r:id="rId5" action="ppaction://hlinksldjump"/>
            <a:extLst>
              <a:ext uri="{FF2B5EF4-FFF2-40B4-BE49-F238E27FC236}">
                <a16:creationId xmlns:a16="http://schemas.microsoft.com/office/drawing/2014/main" id="{76C35F71-9AF9-47BA-9C3B-4299FAE375D1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15" name="Rectángulo: esquinas diagonales redondeadas 14">
            <a:hlinkClick r:id="rId6" action="ppaction://hlinksldjump"/>
            <a:extLst>
              <a:ext uri="{FF2B5EF4-FFF2-40B4-BE49-F238E27FC236}">
                <a16:creationId xmlns:a16="http://schemas.microsoft.com/office/drawing/2014/main" id="{ADB5A09E-E935-4284-A17A-E3CD39D0ACCA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2E0EA8D1-5C3D-476F-B15F-D2CD7D9BCBA1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6" name="Rectángulo: esquinas diagonales redondeadas 25">
            <a:hlinkClick r:id="rId3" action="ppaction://hlinksldjump"/>
            <a:extLst>
              <a:ext uri="{FF2B5EF4-FFF2-40B4-BE49-F238E27FC236}">
                <a16:creationId xmlns:a16="http://schemas.microsoft.com/office/drawing/2014/main" id="{053555D5-873F-413F-89A5-9CD836A63335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Batumi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UG5X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27" name="Rectángulo: esquinas diagonales redondeadas 26">
            <a:hlinkClick r:id="rId7" action="ppaction://hlinksldjump"/>
            <a:extLst>
              <a:ext uri="{FF2B5EF4-FFF2-40B4-BE49-F238E27FC236}">
                <a16:creationId xmlns:a16="http://schemas.microsoft.com/office/drawing/2014/main" id="{B4870499-4431-4039-A2BF-C926CF73E1C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8" name="Rectángulo: esquinas diagonales redondeadas 27">
            <a:extLst>
              <a:ext uri="{FF2B5EF4-FFF2-40B4-BE49-F238E27FC236}">
                <a16:creationId xmlns:a16="http://schemas.microsoft.com/office/drawing/2014/main" id="{AD3B84A9-0A57-47E5-973E-95457080ECE3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9" name="Rectángulo: esquinas diagonales redondeadas 28">
            <a:hlinkClick r:id="rId8" action="ppaction://hlinksldjump"/>
            <a:extLst>
              <a:ext uri="{FF2B5EF4-FFF2-40B4-BE49-F238E27FC236}">
                <a16:creationId xmlns:a16="http://schemas.microsoft.com/office/drawing/2014/main" id="{D81109FE-6BCD-4F0E-A5B1-44387E0125B6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30" name="Rectángulo: esquinas diagonales redondeadas 29">
            <a:extLst>
              <a:ext uri="{FF2B5EF4-FFF2-40B4-BE49-F238E27FC236}">
                <a16:creationId xmlns:a16="http://schemas.microsoft.com/office/drawing/2014/main" id="{E812B354-4933-4B81-8DF9-DE753D348711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1" name="Rectángulo: esquinas diagonales redondeadas 30">
            <a:extLst>
              <a:ext uri="{FF2B5EF4-FFF2-40B4-BE49-F238E27FC236}">
                <a16:creationId xmlns:a16="http://schemas.microsoft.com/office/drawing/2014/main" id="{81418007-B69D-4652-9949-8BE21BD1F00E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3" name="Rectángulo: esquinas diagonales redondeadas 32">
            <a:extLst>
              <a:ext uri="{FF2B5EF4-FFF2-40B4-BE49-F238E27FC236}">
                <a16:creationId xmlns:a16="http://schemas.microsoft.com/office/drawing/2014/main" id="{83D5B2D0-8E80-4C55-A218-31951EF0BA52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D929593-629B-4FC3-A727-F81AC5C3793D}"/>
              </a:ext>
            </a:extLst>
          </p:cNvPr>
          <p:cNvSpPr txBox="1"/>
          <p:nvPr/>
        </p:nvSpPr>
        <p:spPr>
          <a:xfrm>
            <a:off x="3076377" y="5966231"/>
            <a:ext cx="52546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ATIS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517D3B6-7F54-471D-B082-45F74A1A69AF}"/>
              </a:ext>
            </a:extLst>
          </p:cNvPr>
          <p:cNvSpPr/>
          <p:nvPr/>
        </p:nvSpPr>
        <p:spPr>
          <a:xfrm>
            <a:off x="3076377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122.55 MHz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59E1CA5-E3A0-41C3-8096-2ACD40E9F503}"/>
              </a:ext>
            </a:extLst>
          </p:cNvPr>
          <p:cNvSpPr/>
          <p:nvPr/>
        </p:nvSpPr>
        <p:spPr>
          <a:xfrm>
            <a:off x="974528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126.5   222.2 MHz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B84372E-7CC9-4763-8C71-5F6265FCD7AE}"/>
              </a:ext>
            </a:extLst>
          </p:cNvPr>
          <p:cNvSpPr/>
          <p:nvPr/>
        </p:nvSpPr>
        <p:spPr>
          <a:xfrm>
            <a:off x="1505614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120.1  225.4 MHz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9DB619B-6DC4-46ED-BA58-9604F7F7A500}"/>
              </a:ext>
            </a:extLst>
          </p:cNvPr>
          <p:cNvSpPr txBox="1"/>
          <p:nvPr/>
        </p:nvSpPr>
        <p:spPr>
          <a:xfrm>
            <a:off x="1526216" y="5992494"/>
            <a:ext cx="443639" cy="8156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s-CL" sz="530" dirty="0"/>
              <a:t>GCA</a:t>
            </a:r>
          </a:p>
        </p:txBody>
      </p:sp>
      <p:sp>
        <p:nvSpPr>
          <p:cNvPr id="35" name="Rectángulo: esquinas diagonales redondeadas 34">
            <a:hlinkClick r:id="rId9" action="ppaction://hlinksldjump"/>
            <a:extLst>
              <a:ext uri="{FF2B5EF4-FFF2-40B4-BE49-F238E27FC236}">
                <a16:creationId xmlns:a16="http://schemas.microsoft.com/office/drawing/2014/main" id="{D01652D6-26D6-44C4-ADD1-BDCFB06408B1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</p:spTree>
    <p:extLst>
      <p:ext uri="{BB962C8B-B14F-4D97-AF65-F5344CB8AC3E}">
        <p14:creationId xmlns:p14="http://schemas.microsoft.com/office/powerpoint/2010/main" val="924680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BFA7703A-BDF4-458D-8C58-5DC29B3F6C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352E7B-3F1E-4766-8BB5-C496A17CC7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BATUMI - UGSB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AD60546-B2E7-4C73-9769-13BF6C6AD9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9E374E-7640-4DC9-A9B8-A14A2E76CA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SID NEDEK1 DEP – 1/2</a:t>
            </a:r>
          </a:p>
        </p:txBody>
      </p:sp>
      <p:sp>
        <p:nvSpPr>
          <p:cNvPr id="8" name="Rectángulo: esquinas diagonales redondeadas 7">
            <a:hlinkClick r:id="rId3" action="ppaction://hlinksldjump"/>
            <a:extLst>
              <a:ext uri="{FF2B5EF4-FFF2-40B4-BE49-F238E27FC236}">
                <a16:creationId xmlns:a16="http://schemas.microsoft.com/office/drawing/2014/main" id="{926B687E-4522-4F3B-8639-87F883A5FDC7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9" name="Rectángulo: esquinas diagonales redondeadas 8">
            <a:hlinkClick r:id="rId4" action="ppaction://hlinksldjump"/>
            <a:extLst>
              <a:ext uri="{FF2B5EF4-FFF2-40B4-BE49-F238E27FC236}">
                <a16:creationId xmlns:a16="http://schemas.microsoft.com/office/drawing/2014/main" id="{9A313CCC-CD16-4DA3-BD8C-96411FF85E29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10" name="Rectángulo: esquinas diagonales redondeadas 9">
            <a:hlinkClick r:id="rId5" action="ppaction://hlinksldjump"/>
            <a:extLst>
              <a:ext uri="{FF2B5EF4-FFF2-40B4-BE49-F238E27FC236}">
                <a16:creationId xmlns:a16="http://schemas.microsoft.com/office/drawing/2014/main" id="{AB64032F-330B-4D91-99B9-83516FCBD19F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SID</a:t>
            </a:r>
          </a:p>
        </p:txBody>
      </p:sp>
      <p:sp>
        <p:nvSpPr>
          <p:cNvPr id="11" name="Rectángulo: esquinas diagonales redondeadas 10">
            <a:hlinkClick r:id="rId6" action="ppaction://hlinksldjump"/>
            <a:extLst>
              <a:ext uri="{FF2B5EF4-FFF2-40B4-BE49-F238E27FC236}">
                <a16:creationId xmlns:a16="http://schemas.microsoft.com/office/drawing/2014/main" id="{CDE25730-4513-4730-9311-916BB986202E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21" name="Rectángulo: esquinas diagonales redondeadas 20">
            <a:extLst>
              <a:ext uri="{FF2B5EF4-FFF2-40B4-BE49-F238E27FC236}">
                <a16:creationId xmlns:a16="http://schemas.microsoft.com/office/drawing/2014/main" id="{067CF73F-4B0F-4291-AF32-CDC3309DCCCA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2" name="Rectángulo: esquinas diagonales redondeadas 21">
            <a:hlinkClick r:id="rId3" action="ppaction://hlinksldjump"/>
            <a:extLst>
              <a:ext uri="{FF2B5EF4-FFF2-40B4-BE49-F238E27FC236}">
                <a16:creationId xmlns:a16="http://schemas.microsoft.com/office/drawing/2014/main" id="{CF6F7C8F-3768-4335-AFDB-C4EAC390EDBA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Batumi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UG5X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hlinkClick r:id="rId7" action="ppaction://hlinksldjump"/>
            <a:extLst>
              <a:ext uri="{FF2B5EF4-FFF2-40B4-BE49-F238E27FC236}">
                <a16:creationId xmlns:a16="http://schemas.microsoft.com/office/drawing/2014/main" id="{6ED56910-0C9C-4BEF-8473-29F704F4F22A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24" name="Rectángulo: esquinas diagonales redondeadas 23">
            <a:extLst>
              <a:ext uri="{FF2B5EF4-FFF2-40B4-BE49-F238E27FC236}">
                <a16:creationId xmlns:a16="http://schemas.microsoft.com/office/drawing/2014/main" id="{EB2B2684-51C0-40AC-BC30-1807D6E34F84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5" name="Rectángulo: esquinas diagonales redondeadas 24">
            <a:hlinkClick r:id="rId8" action="ppaction://hlinksldjump"/>
            <a:extLst>
              <a:ext uri="{FF2B5EF4-FFF2-40B4-BE49-F238E27FC236}">
                <a16:creationId xmlns:a16="http://schemas.microsoft.com/office/drawing/2014/main" id="{03DB0C31-5A40-4886-88CF-63C34E17F7CB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26" name="Rectángulo: esquinas diagonales redondeadas 25">
            <a:extLst>
              <a:ext uri="{FF2B5EF4-FFF2-40B4-BE49-F238E27FC236}">
                <a16:creationId xmlns:a16="http://schemas.microsoft.com/office/drawing/2014/main" id="{BBED89FF-247B-4F58-8F93-9D1E380A8E54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7" name="Rectángulo: esquinas diagonales redondeadas 26">
            <a:extLst>
              <a:ext uri="{FF2B5EF4-FFF2-40B4-BE49-F238E27FC236}">
                <a16:creationId xmlns:a16="http://schemas.microsoft.com/office/drawing/2014/main" id="{AE15176F-CF7B-4D15-91FC-DDC6838FA3FA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9" name="Rectángulo: esquinas diagonales redondeadas 28">
            <a:extLst>
              <a:ext uri="{FF2B5EF4-FFF2-40B4-BE49-F238E27FC236}">
                <a16:creationId xmlns:a16="http://schemas.microsoft.com/office/drawing/2014/main" id="{0F7270D3-8CA5-4732-9104-38127D0FF3B0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9" name="Rectángulo: esquinas diagonales redondeadas 18">
            <a:hlinkClick r:id="rId9" action="ppaction://hlinksldjump"/>
            <a:extLst>
              <a:ext uri="{FF2B5EF4-FFF2-40B4-BE49-F238E27FC236}">
                <a16:creationId xmlns:a16="http://schemas.microsoft.com/office/drawing/2014/main" id="{5C9AE7E7-74A2-4584-B955-D1FAEC68485D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</p:spTree>
    <p:extLst>
      <p:ext uri="{BB962C8B-B14F-4D97-AF65-F5344CB8AC3E}">
        <p14:creationId xmlns:p14="http://schemas.microsoft.com/office/powerpoint/2010/main" val="328879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445C1732-02F1-4EAA-AB66-7F668DF23C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0EFC5B-CC2C-460B-83EE-7E49AA1C02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BATUMI - UGSB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A334247-E0F7-4D59-8CD9-C57E47ED96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22AAF2D-47BE-49C3-AFD1-8BB9CC2CCE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SID SOSED1 DEP – 2/2</a:t>
            </a:r>
          </a:p>
        </p:txBody>
      </p:sp>
      <p:sp>
        <p:nvSpPr>
          <p:cNvPr id="8" name="Rectángulo: esquinas diagonales redondeadas 7">
            <a:hlinkClick r:id="rId3" action="ppaction://hlinksldjump"/>
            <a:extLst>
              <a:ext uri="{FF2B5EF4-FFF2-40B4-BE49-F238E27FC236}">
                <a16:creationId xmlns:a16="http://schemas.microsoft.com/office/drawing/2014/main" id="{C5DC8092-6870-488E-946E-043CDCAA74A4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9" name="Rectángulo: esquinas diagonales redondeadas 8">
            <a:hlinkClick r:id="rId4" action="ppaction://hlinksldjump"/>
            <a:extLst>
              <a:ext uri="{FF2B5EF4-FFF2-40B4-BE49-F238E27FC236}">
                <a16:creationId xmlns:a16="http://schemas.microsoft.com/office/drawing/2014/main" id="{D8A99182-C031-44A6-93B3-D9D29536A3BC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10" name="Rectángulo: esquinas diagonales redondeadas 9">
            <a:hlinkClick r:id="rId5" action="ppaction://hlinksldjump"/>
            <a:extLst>
              <a:ext uri="{FF2B5EF4-FFF2-40B4-BE49-F238E27FC236}">
                <a16:creationId xmlns:a16="http://schemas.microsoft.com/office/drawing/2014/main" id="{18CD302A-6E14-423C-B4E3-9BA0F26A5E41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SID</a:t>
            </a:r>
          </a:p>
        </p:txBody>
      </p:sp>
      <p:sp>
        <p:nvSpPr>
          <p:cNvPr id="11" name="Rectángulo: esquinas diagonales redondeadas 10">
            <a:hlinkClick r:id="rId6" action="ppaction://hlinksldjump"/>
            <a:extLst>
              <a:ext uri="{FF2B5EF4-FFF2-40B4-BE49-F238E27FC236}">
                <a16:creationId xmlns:a16="http://schemas.microsoft.com/office/drawing/2014/main" id="{34E964EF-2C8E-412E-9969-22A2E7F40599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IAC</a:t>
            </a: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:a16="http://schemas.microsoft.com/office/drawing/2014/main" id="{A89EA75F-C30B-432C-9C4B-DB37FCAF9EDD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3" name="Rectángulo: esquinas diagonales redondeadas 12">
            <a:hlinkClick r:id="rId3" action="ppaction://hlinksldjump"/>
            <a:extLst>
              <a:ext uri="{FF2B5EF4-FFF2-40B4-BE49-F238E27FC236}">
                <a16:creationId xmlns:a16="http://schemas.microsoft.com/office/drawing/2014/main" id="{EC2B9A97-9208-4E7B-BA16-BE00AEA987E2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Batumi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UG5X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14" name="Rectángulo: esquinas diagonales redondeadas 13">
            <a:hlinkClick r:id="rId7" action="ppaction://hlinksldjump"/>
            <a:extLst>
              <a:ext uri="{FF2B5EF4-FFF2-40B4-BE49-F238E27FC236}">
                <a16:creationId xmlns:a16="http://schemas.microsoft.com/office/drawing/2014/main" id="{9B1F100D-A02D-48AD-947E-2168DA842EEB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5" name="Rectángulo: esquinas diagonales redondeadas 14">
            <a:extLst>
              <a:ext uri="{FF2B5EF4-FFF2-40B4-BE49-F238E27FC236}">
                <a16:creationId xmlns:a16="http://schemas.microsoft.com/office/drawing/2014/main" id="{D510CD1B-5AB4-4EF9-AEAA-32AF19CAA26E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6" name="Rectángulo: esquinas diagonales redondeadas 15">
            <a:hlinkClick r:id="rId8" action="ppaction://hlinksldjump"/>
            <a:extLst>
              <a:ext uri="{FF2B5EF4-FFF2-40B4-BE49-F238E27FC236}">
                <a16:creationId xmlns:a16="http://schemas.microsoft.com/office/drawing/2014/main" id="{A97A725C-5333-4590-978B-68EC65584478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EF176109-57C6-4CE5-AF33-3498534FB7C6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extLst>
              <a:ext uri="{FF2B5EF4-FFF2-40B4-BE49-F238E27FC236}">
                <a16:creationId xmlns:a16="http://schemas.microsoft.com/office/drawing/2014/main" id="{88CE9BBE-F6EF-4727-A99F-0C47F850401D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89FBE733-6498-4F52-9031-C01DEC868E6D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9" action="ppaction://hlinksldjump"/>
            <a:extLst>
              <a:ext uri="{FF2B5EF4-FFF2-40B4-BE49-F238E27FC236}">
                <a16:creationId xmlns:a16="http://schemas.microsoft.com/office/drawing/2014/main" id="{981F0EB2-065E-4438-B051-832D32586BFD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</p:spTree>
    <p:extLst>
      <p:ext uri="{BB962C8B-B14F-4D97-AF65-F5344CB8AC3E}">
        <p14:creationId xmlns:p14="http://schemas.microsoft.com/office/powerpoint/2010/main" val="786873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7F87E167-547A-4110-B64F-A1D3033240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" b="2772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A4B086-6900-403E-A74B-5EA2BF5E39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BATUMI - UGSB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89318E-6C93-477E-832C-7B5230208B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B980AD-CFAB-4491-BBB2-A716B0C77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ILS / DEM RWY 13 – 1/1</a:t>
            </a:r>
          </a:p>
        </p:txBody>
      </p:sp>
      <p:sp>
        <p:nvSpPr>
          <p:cNvPr id="8" name="Rectángulo: esquinas diagonales redondeadas 7">
            <a:hlinkClick r:id="rId3" action="ppaction://hlinksldjump"/>
            <a:extLst>
              <a:ext uri="{FF2B5EF4-FFF2-40B4-BE49-F238E27FC236}">
                <a16:creationId xmlns:a16="http://schemas.microsoft.com/office/drawing/2014/main" id="{A91ABC06-AEF6-4004-93D0-164B020D7441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9" name="Rectángulo: esquinas diagonales redondeadas 8">
            <a:hlinkClick r:id="rId4" action="ppaction://hlinksldjump"/>
            <a:extLst>
              <a:ext uri="{FF2B5EF4-FFF2-40B4-BE49-F238E27FC236}">
                <a16:creationId xmlns:a16="http://schemas.microsoft.com/office/drawing/2014/main" id="{2A7275B8-8093-4C4D-8C6D-700D54FA1219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10" name="Rectángulo: esquinas diagonales redondeadas 9">
            <a:hlinkClick r:id="rId5" action="ppaction://hlinksldjump"/>
            <a:extLst>
              <a:ext uri="{FF2B5EF4-FFF2-40B4-BE49-F238E27FC236}">
                <a16:creationId xmlns:a16="http://schemas.microsoft.com/office/drawing/2014/main" id="{06F06855-792F-4AE6-9C96-2CFA77188E7A}"/>
              </a:ext>
            </a:extLst>
          </p:cNvPr>
          <p:cNvSpPr/>
          <p:nvPr/>
        </p:nvSpPr>
        <p:spPr>
          <a:xfrm>
            <a:off x="4341482" y="1607068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SID</a:t>
            </a:r>
          </a:p>
        </p:txBody>
      </p:sp>
      <p:sp>
        <p:nvSpPr>
          <p:cNvPr id="11" name="Rectángulo: esquinas diagonales redondeadas 10">
            <a:hlinkClick r:id="rId6" action="ppaction://hlinksldjump"/>
            <a:extLst>
              <a:ext uri="{FF2B5EF4-FFF2-40B4-BE49-F238E27FC236}">
                <a16:creationId xmlns:a16="http://schemas.microsoft.com/office/drawing/2014/main" id="{C42F8735-A541-4FCE-BD68-8BD92251B7DD}"/>
              </a:ext>
            </a:extLst>
          </p:cNvPr>
          <p:cNvSpPr/>
          <p:nvPr/>
        </p:nvSpPr>
        <p:spPr>
          <a:xfrm>
            <a:off x="4341482" y="229397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IAC</a:t>
            </a:r>
          </a:p>
        </p:txBody>
      </p:sp>
      <p:sp>
        <p:nvSpPr>
          <p:cNvPr id="12" name="Rectángulo: esquinas diagonales redondeadas 11">
            <a:extLst>
              <a:ext uri="{FF2B5EF4-FFF2-40B4-BE49-F238E27FC236}">
                <a16:creationId xmlns:a16="http://schemas.microsoft.com/office/drawing/2014/main" id="{6956A496-DE0B-4A4F-9E5B-C371247929EF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3" name="Rectángulo: esquinas diagonales redondeadas 12">
            <a:hlinkClick r:id="rId3" action="ppaction://hlinksldjump"/>
            <a:extLst>
              <a:ext uri="{FF2B5EF4-FFF2-40B4-BE49-F238E27FC236}">
                <a16:creationId xmlns:a16="http://schemas.microsoft.com/office/drawing/2014/main" id="{9DDDD67E-8B3B-43BA-887D-63D5C282E47F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Batumi</a:t>
            </a:r>
            <a:endParaRPr lang="es-CL" sz="600" b="1" dirty="0">
              <a:solidFill>
                <a:srgbClr val="0070C0"/>
              </a:solidFill>
            </a:endParaRPr>
          </a:p>
          <a:p>
            <a:pPr algn="ctr"/>
            <a:r>
              <a:rPr lang="es-CL" sz="800" b="1" dirty="0">
                <a:solidFill>
                  <a:srgbClr val="0070C0"/>
                </a:solidFill>
              </a:rPr>
              <a:t>UG5X</a:t>
            </a:r>
            <a:endParaRPr lang="es-CL" sz="600" b="1" dirty="0">
              <a:solidFill>
                <a:srgbClr val="0070C0"/>
              </a:solidFill>
            </a:endParaRPr>
          </a:p>
        </p:txBody>
      </p:sp>
      <p:sp>
        <p:nvSpPr>
          <p:cNvPr id="14" name="Rectángulo: esquinas diagonales redondeadas 13">
            <a:hlinkClick r:id="rId7" action="ppaction://hlinksldjump"/>
            <a:extLst>
              <a:ext uri="{FF2B5EF4-FFF2-40B4-BE49-F238E27FC236}">
                <a16:creationId xmlns:a16="http://schemas.microsoft.com/office/drawing/2014/main" id="{C58E93C5-676C-4D1A-B0BF-944CF1611AB5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Kobuleti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5" name="Rectángulo: esquinas diagonales redondeadas 14">
            <a:extLst>
              <a:ext uri="{FF2B5EF4-FFF2-40B4-BE49-F238E27FC236}">
                <a16:creationId xmlns:a16="http://schemas.microsoft.com/office/drawing/2014/main" id="{6E44040D-3AFC-46FB-8286-91184C5953B7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6" name="Rectángulo: esquinas diagonales redondeadas 15">
            <a:hlinkClick r:id="rId8" action="ppaction://hlinksldjump"/>
            <a:extLst>
              <a:ext uri="{FF2B5EF4-FFF2-40B4-BE49-F238E27FC236}">
                <a16:creationId xmlns:a16="http://schemas.microsoft.com/office/drawing/2014/main" id="{C0B21245-4E3A-47F3-B5ED-966FA673016D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E9941A99-7C79-4A87-8550-2F1B4D56E203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extLst>
              <a:ext uri="{FF2B5EF4-FFF2-40B4-BE49-F238E27FC236}">
                <a16:creationId xmlns:a16="http://schemas.microsoft.com/office/drawing/2014/main" id="{A1358261-86ED-4E5F-9F1B-401BDEA7FB24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47AA0327-D407-423D-8EA9-9EE8297CFBB0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1D938374-691B-498E-B149-BD72425D7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67063"/>
              </p:ext>
            </p:extLst>
          </p:nvPr>
        </p:nvGraphicFramePr>
        <p:xfrm>
          <a:off x="440343" y="1275743"/>
          <a:ext cx="3670225" cy="27365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34045">
                  <a:extLst>
                    <a:ext uri="{9D8B030D-6E8A-4147-A177-3AD203B41FA5}">
                      <a16:colId xmlns:a16="http://schemas.microsoft.com/office/drawing/2014/main" val="790885056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3816013143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1927294664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1302888071"/>
                    </a:ext>
                  </a:extLst>
                </a:gridCol>
                <a:gridCol w="734045">
                  <a:extLst>
                    <a:ext uri="{9D8B030D-6E8A-4147-A177-3AD203B41FA5}">
                      <a16:colId xmlns:a16="http://schemas.microsoft.com/office/drawing/2014/main" val="3985512998"/>
                    </a:ext>
                  </a:extLst>
                </a:gridCol>
              </a:tblGrid>
              <a:tr h="273657"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ATIS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122.55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CTAF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256.7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APP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126.5   220.2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61883" rtl="0" eaLnBrk="1" latinLnBrk="0" hangingPunct="1">
                        <a:spcBef>
                          <a:spcPts val="100"/>
                        </a:spcBef>
                      </a:pPr>
                      <a:r>
                        <a:rPr lang="es-CL" sz="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GCA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120.1    225.4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00"/>
                        </a:spcBef>
                      </a:pPr>
                      <a:r>
                        <a:rPr lang="es-CL" sz="600" dirty="0"/>
                        <a:t>BATUMI TOWER</a:t>
                      </a:r>
                    </a:p>
                    <a:p>
                      <a:pPr marL="0" marR="0" lvl="0" indent="0" algn="ctr" defTabSz="761883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600" b="1" kern="1200" dirty="0">
                          <a:solidFill>
                            <a:schemeClr val="tx1"/>
                          </a:solidFill>
                          <a:latin typeface="Lucida Sans Unicode" panose="020B0602030504020204" pitchFamily="34" charset="0"/>
                          <a:ea typeface="+mn-ea"/>
                          <a:cs typeface="Lucida Sans Unicode" panose="020B0602030504020204" pitchFamily="34" charset="0"/>
                        </a:rPr>
                        <a:t>131.1    260.1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196245"/>
                  </a:ext>
                </a:extLst>
              </a:tr>
            </a:tbl>
          </a:graphicData>
        </a:graphic>
      </p:graphicFrame>
      <p:sp>
        <p:nvSpPr>
          <p:cNvPr id="21" name="Rectángulo: esquinas diagonales redondeadas 20">
            <a:hlinkClick r:id="rId9" action="ppaction://hlinksldjump"/>
            <a:extLst>
              <a:ext uri="{FF2B5EF4-FFF2-40B4-BE49-F238E27FC236}">
                <a16:creationId xmlns:a16="http://schemas.microsoft.com/office/drawing/2014/main" id="{DE0EBCC2-B8C6-4058-A4FB-5C6666B38182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</p:spTree>
    <p:extLst>
      <p:ext uri="{BB962C8B-B14F-4D97-AF65-F5344CB8AC3E}">
        <p14:creationId xmlns:p14="http://schemas.microsoft.com/office/powerpoint/2010/main" val="417424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DEF07E8F-6E63-4AB5-B1ED-CCFF63A332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FA3965-56A2-4FAC-AE15-83B64E3EB8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KOBULETI – UG5X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5D4F088-1620-42B0-AA6B-1E7A2ED2A7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D730DEC-60E3-44E2-8499-FA41D260D9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 err="1"/>
              <a:t>Aerodrome</a:t>
            </a:r>
            <a:r>
              <a:rPr lang="es-CL" dirty="0"/>
              <a:t> Chart – 1/1</a:t>
            </a:r>
          </a:p>
        </p:txBody>
      </p:sp>
      <p:sp>
        <p:nvSpPr>
          <p:cNvPr id="8" name="Rectángulo: esquinas diagonales redondeadas 7">
            <a:extLst>
              <a:ext uri="{FF2B5EF4-FFF2-40B4-BE49-F238E27FC236}">
                <a16:creationId xmlns:a16="http://schemas.microsoft.com/office/drawing/2014/main" id="{CFE3A158-A3FA-422F-BFB7-419010662C18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9" name="Rectángulo: esquinas diagonales redondeadas 8">
            <a:hlinkClick r:id="rId3" action="ppaction://hlinksldjump"/>
            <a:extLst>
              <a:ext uri="{FF2B5EF4-FFF2-40B4-BE49-F238E27FC236}">
                <a16:creationId xmlns:a16="http://schemas.microsoft.com/office/drawing/2014/main" id="{CD1F6B16-C548-4908-93BF-49C026CA0EC5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0" name="Rectángulo: esquinas diagonales redondeadas 9">
            <a:hlinkClick r:id="rId4" action="ppaction://hlinksldjump"/>
            <a:extLst>
              <a:ext uri="{FF2B5EF4-FFF2-40B4-BE49-F238E27FC236}">
                <a16:creationId xmlns:a16="http://schemas.microsoft.com/office/drawing/2014/main" id="{189101E5-B2B1-4B4D-84E4-727B4ED399CC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11" name="Rectángulo: esquinas diagonales redondeadas 10">
            <a:extLst>
              <a:ext uri="{FF2B5EF4-FFF2-40B4-BE49-F238E27FC236}">
                <a16:creationId xmlns:a16="http://schemas.microsoft.com/office/drawing/2014/main" id="{E0DEA20E-F4C7-4E00-B86E-5D62FA51E69C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2" name="Rectángulo: esquinas diagonales redondeadas 11">
            <a:hlinkClick r:id="rId5" action="ppaction://hlinksldjump"/>
            <a:extLst>
              <a:ext uri="{FF2B5EF4-FFF2-40B4-BE49-F238E27FC236}">
                <a16:creationId xmlns:a16="http://schemas.microsoft.com/office/drawing/2014/main" id="{FC7C3062-39AE-4AA8-AED4-1E96DEDF3791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13" name="Rectángulo: esquinas diagonales redondeadas 12">
            <a:extLst>
              <a:ext uri="{FF2B5EF4-FFF2-40B4-BE49-F238E27FC236}">
                <a16:creationId xmlns:a16="http://schemas.microsoft.com/office/drawing/2014/main" id="{90ECCBB3-77C5-4DC1-BDE6-285E63E5FC21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4" name="Rectángulo: esquinas diagonales redondeadas 13">
            <a:extLst>
              <a:ext uri="{FF2B5EF4-FFF2-40B4-BE49-F238E27FC236}">
                <a16:creationId xmlns:a16="http://schemas.microsoft.com/office/drawing/2014/main" id="{6A87CCB5-79B9-4AC6-BDDD-7992BE92F034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6" name="Rectángulo: esquinas diagonales redondeadas 15">
            <a:extLst>
              <a:ext uri="{FF2B5EF4-FFF2-40B4-BE49-F238E27FC236}">
                <a16:creationId xmlns:a16="http://schemas.microsoft.com/office/drawing/2014/main" id="{970E3A51-5CDE-417D-82C2-8BFCA27B5432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7" name="Rectángulo: esquinas diagonales redondeadas 16">
            <a:hlinkClick r:id="rId4" action="ppaction://hlinksldjump"/>
            <a:extLst>
              <a:ext uri="{FF2B5EF4-FFF2-40B4-BE49-F238E27FC236}">
                <a16:creationId xmlns:a16="http://schemas.microsoft.com/office/drawing/2014/main" id="{15CFA49E-0346-4785-BD77-98CD878DC50A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ADC</a:t>
            </a:r>
          </a:p>
        </p:txBody>
      </p:sp>
      <p:sp>
        <p:nvSpPr>
          <p:cNvPr id="18" name="Rectángulo: esquinas diagonales redondeadas 17">
            <a:hlinkClick r:id="rId6" action="ppaction://hlinksldjump"/>
            <a:extLst>
              <a:ext uri="{FF2B5EF4-FFF2-40B4-BE49-F238E27FC236}">
                <a16:creationId xmlns:a16="http://schemas.microsoft.com/office/drawing/2014/main" id="{5FF1BEAB-A990-4729-ACE2-0490CD576141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VOC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6E88814-7E1F-4C6B-9725-BA1918F6FA8D}"/>
              </a:ext>
            </a:extLst>
          </p:cNvPr>
          <p:cNvSpPr txBox="1"/>
          <p:nvPr/>
        </p:nvSpPr>
        <p:spPr>
          <a:xfrm>
            <a:off x="3076377" y="5966231"/>
            <a:ext cx="52546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ATIS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1944762C-0EE0-4D09-8F73-46C56DB3FDFC}"/>
              </a:ext>
            </a:extLst>
          </p:cNvPr>
          <p:cNvSpPr/>
          <p:nvPr/>
        </p:nvSpPr>
        <p:spPr>
          <a:xfrm>
            <a:off x="3076377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132.55 MHz</a:t>
            </a:r>
          </a:p>
        </p:txBody>
      </p:sp>
      <p:sp>
        <p:nvSpPr>
          <p:cNvPr id="26" name="Rectángulo: esquinas diagonales redondeadas 25">
            <a:hlinkClick r:id="rId7" action="ppaction://hlinksldjump"/>
            <a:extLst>
              <a:ext uri="{FF2B5EF4-FFF2-40B4-BE49-F238E27FC236}">
                <a16:creationId xmlns:a16="http://schemas.microsoft.com/office/drawing/2014/main" id="{F0BD2AF0-C61B-4CBA-87D6-3847DC5127AC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</p:spTree>
    <p:extLst>
      <p:ext uri="{BB962C8B-B14F-4D97-AF65-F5344CB8AC3E}">
        <p14:creationId xmlns:p14="http://schemas.microsoft.com/office/powerpoint/2010/main" val="49359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8E211414-6495-42EF-862A-D8A41507E8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 r="1523"/>
          <a:stretch>
            <a:fillRect/>
          </a:stretch>
        </p:blipFill>
        <p:spPr/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76DE2A-557B-415E-9537-9281882F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CL" dirty="0"/>
              <a:t>KOBULETI – UG5X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44F35C-4FF1-48EF-8789-C8C9BBFF49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CL" dirty="0"/>
              <a:t>Georgia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D546196-14FC-45BD-9851-6718E4724D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CL" dirty="0"/>
              <a:t>Visual </a:t>
            </a:r>
            <a:r>
              <a:rPr lang="es-CL" dirty="0" err="1"/>
              <a:t>Operation</a:t>
            </a:r>
            <a:r>
              <a:rPr lang="es-CL" dirty="0"/>
              <a:t> Chart – 1/1</a:t>
            </a:r>
          </a:p>
        </p:txBody>
      </p:sp>
      <p:sp>
        <p:nvSpPr>
          <p:cNvPr id="17" name="Rectángulo: esquinas diagonales redondeadas 16">
            <a:extLst>
              <a:ext uri="{FF2B5EF4-FFF2-40B4-BE49-F238E27FC236}">
                <a16:creationId xmlns:a16="http://schemas.microsoft.com/office/drawing/2014/main" id="{76D203A5-96C0-444B-AE6F-4956521212D9}"/>
              </a:ext>
            </a:extLst>
          </p:cNvPr>
          <p:cNvSpPr/>
          <p:nvPr/>
        </p:nvSpPr>
        <p:spPr>
          <a:xfrm>
            <a:off x="628980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Gudauta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18" name="Rectángulo: esquinas diagonales redondeadas 17">
            <a:hlinkClick r:id="rId3" action="ppaction://hlinksldjump"/>
            <a:extLst>
              <a:ext uri="{FF2B5EF4-FFF2-40B4-BE49-F238E27FC236}">
                <a16:creationId xmlns:a16="http://schemas.microsoft.com/office/drawing/2014/main" id="{45DD6854-EC76-402F-A30E-1007F90A50B9}"/>
              </a:ext>
            </a:extLst>
          </p:cNvPr>
          <p:cNvSpPr/>
          <p:nvPr/>
        </p:nvSpPr>
        <p:spPr>
          <a:xfrm>
            <a:off x="15708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/>
              <a:t>Batumi</a:t>
            </a:r>
          </a:p>
          <a:p>
            <a:pPr algn="ctr"/>
            <a:r>
              <a:rPr lang="es-CL" sz="700" b="1" dirty="0"/>
              <a:t>UG5X</a:t>
            </a:r>
          </a:p>
        </p:txBody>
      </p:sp>
      <p:sp>
        <p:nvSpPr>
          <p:cNvPr id="19" name="Rectángulo: esquinas diagonales redondeadas 18">
            <a:hlinkClick r:id="rId4" action="ppaction://hlinksldjump"/>
            <a:extLst>
              <a:ext uri="{FF2B5EF4-FFF2-40B4-BE49-F238E27FC236}">
                <a16:creationId xmlns:a16="http://schemas.microsoft.com/office/drawing/2014/main" id="{A05D1ABF-0F9F-49AB-9EE0-CB9DCDFB7C98}"/>
              </a:ext>
            </a:extLst>
          </p:cNvPr>
          <p:cNvSpPr/>
          <p:nvPr/>
        </p:nvSpPr>
        <p:spPr>
          <a:xfrm>
            <a:off x="1100871" y="6648934"/>
            <a:ext cx="471891" cy="351217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Kobuleti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>
                <a:solidFill>
                  <a:srgbClr val="0070C0"/>
                </a:solidFill>
              </a:rPr>
              <a:t>UG5X</a:t>
            </a:r>
          </a:p>
        </p:txBody>
      </p:sp>
      <p:sp>
        <p:nvSpPr>
          <p:cNvPr id="20" name="Rectángulo: esquinas diagonales redondeadas 19">
            <a:extLst>
              <a:ext uri="{FF2B5EF4-FFF2-40B4-BE49-F238E27FC236}">
                <a16:creationId xmlns:a16="http://schemas.microsoft.com/office/drawing/2014/main" id="{3026C045-72E4-42FA-B118-55A2ABA54B67}"/>
              </a:ext>
            </a:extLst>
          </p:cNvPr>
          <p:cNvSpPr/>
          <p:nvPr/>
        </p:nvSpPr>
        <p:spPr>
          <a:xfrm>
            <a:off x="157276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>
                <a:solidFill>
                  <a:srgbClr val="0070C0"/>
                </a:solidFill>
              </a:rPr>
              <a:t>Kutaisi</a:t>
            </a: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Kopitnari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1" name="Rectángulo: esquinas diagonales redondeadas 20">
            <a:hlinkClick r:id="rId5" action="ppaction://hlinksldjump"/>
            <a:extLst>
              <a:ext uri="{FF2B5EF4-FFF2-40B4-BE49-F238E27FC236}">
                <a16:creationId xmlns:a16="http://schemas.microsoft.com/office/drawing/2014/main" id="{D1A4392F-C7E4-450D-AFA0-C506E5A70B6A}"/>
              </a:ext>
            </a:extLst>
          </p:cNvPr>
          <p:cNvSpPr/>
          <p:nvPr/>
        </p:nvSpPr>
        <p:spPr>
          <a:xfrm>
            <a:off x="20446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Senaki</a:t>
            </a:r>
            <a:endParaRPr lang="es-CL" sz="700" b="1" dirty="0"/>
          </a:p>
          <a:p>
            <a:pPr algn="ctr"/>
            <a:r>
              <a:rPr lang="es-CL" sz="700" b="1" dirty="0" err="1"/>
              <a:t>Kolkhi</a:t>
            </a:r>
            <a:r>
              <a:rPr lang="es-CL" sz="700" b="1" dirty="0"/>
              <a:t> UG5X</a:t>
            </a:r>
          </a:p>
        </p:txBody>
      </p:sp>
      <p:sp>
        <p:nvSpPr>
          <p:cNvPr id="22" name="Rectángulo: esquinas diagonales redondeadas 21">
            <a:extLst>
              <a:ext uri="{FF2B5EF4-FFF2-40B4-BE49-F238E27FC236}">
                <a16:creationId xmlns:a16="http://schemas.microsoft.com/office/drawing/2014/main" id="{54546FA2-7812-496F-8C6E-33B557FC7A58}"/>
              </a:ext>
            </a:extLst>
          </p:cNvPr>
          <p:cNvSpPr/>
          <p:nvPr/>
        </p:nvSpPr>
        <p:spPr>
          <a:xfrm>
            <a:off x="2987499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Lochini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3" name="Rectángulo: esquinas diagonales redondeadas 22">
            <a:extLst>
              <a:ext uri="{FF2B5EF4-FFF2-40B4-BE49-F238E27FC236}">
                <a16:creationId xmlns:a16="http://schemas.microsoft.com/office/drawing/2014/main" id="{1DC0097E-1A0C-4B1D-9E4E-DFD11498E8FF}"/>
              </a:ext>
            </a:extLst>
          </p:cNvPr>
          <p:cNvSpPr/>
          <p:nvPr/>
        </p:nvSpPr>
        <p:spPr>
          <a:xfrm>
            <a:off x="3454253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Tbilisi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Soganlug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25" name="Rectángulo: esquinas diagonales redondeadas 24">
            <a:extLst>
              <a:ext uri="{FF2B5EF4-FFF2-40B4-BE49-F238E27FC236}">
                <a16:creationId xmlns:a16="http://schemas.microsoft.com/office/drawing/2014/main" id="{F073120F-9486-4DB8-B119-05864D7E780A}"/>
              </a:ext>
            </a:extLst>
          </p:cNvPr>
          <p:cNvSpPr/>
          <p:nvPr/>
        </p:nvSpPr>
        <p:spPr>
          <a:xfrm>
            <a:off x="2516544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Sukhumi</a:t>
            </a:r>
            <a:endParaRPr lang="es-CL" sz="700" b="1" dirty="0">
              <a:solidFill>
                <a:srgbClr val="0070C0"/>
              </a:solidFill>
            </a:endParaRPr>
          </a:p>
          <a:p>
            <a:pPr algn="ctr"/>
            <a:r>
              <a:rPr lang="es-CL" sz="700" b="1" dirty="0" err="1">
                <a:solidFill>
                  <a:srgbClr val="0070C0"/>
                </a:solidFill>
              </a:rPr>
              <a:t>Babushara</a:t>
            </a:r>
            <a:r>
              <a:rPr lang="es-CL" sz="700" b="1" dirty="0">
                <a:solidFill>
                  <a:srgbClr val="0070C0"/>
                </a:solidFill>
              </a:rPr>
              <a:t> </a:t>
            </a:r>
            <a:r>
              <a:rPr lang="es-CL" sz="900" b="1" dirty="0">
                <a:solidFill>
                  <a:srgbClr val="0070C0"/>
                </a:solidFill>
              </a:rPr>
              <a:t>UG5X</a:t>
            </a:r>
            <a:endParaRPr lang="es-CL" sz="700" b="1" dirty="0">
              <a:solidFill>
                <a:srgbClr val="0070C0"/>
              </a:solidFill>
            </a:endParaRPr>
          </a:p>
        </p:txBody>
      </p:sp>
      <p:sp>
        <p:nvSpPr>
          <p:cNvPr id="34" name="Rectángulo: esquinas diagonales redondeadas 33">
            <a:hlinkClick r:id="rId4" action="ppaction://hlinksldjump"/>
            <a:extLst>
              <a:ext uri="{FF2B5EF4-FFF2-40B4-BE49-F238E27FC236}">
                <a16:creationId xmlns:a16="http://schemas.microsoft.com/office/drawing/2014/main" id="{6E222A45-8290-4191-990F-46CE3E0C8F62}"/>
              </a:ext>
            </a:extLst>
          </p:cNvPr>
          <p:cNvSpPr/>
          <p:nvPr/>
        </p:nvSpPr>
        <p:spPr>
          <a:xfrm>
            <a:off x="4341482" y="232109"/>
            <a:ext cx="351105" cy="6872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/>
              <a:t>ADC</a:t>
            </a:r>
          </a:p>
        </p:txBody>
      </p:sp>
      <p:sp>
        <p:nvSpPr>
          <p:cNvPr id="35" name="Rectángulo: esquinas diagonales redondeadas 34">
            <a:hlinkClick r:id="rId6" action="ppaction://hlinksldjump"/>
            <a:extLst>
              <a:ext uri="{FF2B5EF4-FFF2-40B4-BE49-F238E27FC236}">
                <a16:creationId xmlns:a16="http://schemas.microsoft.com/office/drawing/2014/main" id="{98640657-6D43-4F3D-88B4-9D09D9BB17DE}"/>
              </a:ext>
            </a:extLst>
          </p:cNvPr>
          <p:cNvSpPr/>
          <p:nvPr/>
        </p:nvSpPr>
        <p:spPr>
          <a:xfrm>
            <a:off x="4341482" y="919399"/>
            <a:ext cx="351105" cy="68729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6186" tIns="38093" rIns="76186" bIns="38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1252" dirty="0">
                <a:solidFill>
                  <a:srgbClr val="002060"/>
                </a:solidFill>
              </a:rPr>
              <a:t>VOC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90788B5-649F-4142-8739-B7B9ACA1DEA0}"/>
              </a:ext>
            </a:extLst>
          </p:cNvPr>
          <p:cNvSpPr txBox="1"/>
          <p:nvPr/>
        </p:nvSpPr>
        <p:spPr>
          <a:xfrm>
            <a:off x="3076377" y="5966231"/>
            <a:ext cx="52546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ATIS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6F753C95-40DE-4B3B-A5BA-614BB89E4D54}"/>
              </a:ext>
            </a:extLst>
          </p:cNvPr>
          <p:cNvSpPr/>
          <p:nvPr/>
        </p:nvSpPr>
        <p:spPr>
          <a:xfrm>
            <a:off x="3076377" y="6075941"/>
            <a:ext cx="511372" cy="109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CL" sz="530" dirty="0"/>
              <a:t>132.55 MHz</a:t>
            </a:r>
          </a:p>
        </p:txBody>
      </p:sp>
      <p:sp>
        <p:nvSpPr>
          <p:cNvPr id="30" name="Rectángulo: esquinas diagonales redondeadas 29">
            <a:hlinkClick r:id="rId7" action="ppaction://hlinksldjump"/>
            <a:extLst>
              <a:ext uri="{FF2B5EF4-FFF2-40B4-BE49-F238E27FC236}">
                <a16:creationId xmlns:a16="http://schemas.microsoft.com/office/drawing/2014/main" id="{7A3D98A8-61C5-407B-B4A6-2F5FCA94FC80}"/>
              </a:ext>
            </a:extLst>
          </p:cNvPr>
          <p:cNvSpPr/>
          <p:nvPr/>
        </p:nvSpPr>
        <p:spPr>
          <a:xfrm>
            <a:off x="3924132" y="6648934"/>
            <a:ext cx="471891" cy="35121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L" sz="700" b="1" dirty="0" err="1"/>
              <a:t>Vaziani</a:t>
            </a:r>
            <a:endParaRPr lang="es-CL" sz="700" b="1" dirty="0"/>
          </a:p>
          <a:p>
            <a:pPr algn="ctr"/>
            <a:r>
              <a:rPr lang="es-CL" sz="700" b="1" dirty="0"/>
              <a:t>UG5X</a:t>
            </a:r>
          </a:p>
        </p:txBody>
      </p:sp>
    </p:spTree>
    <p:extLst>
      <p:ext uri="{BB962C8B-B14F-4D97-AF65-F5344CB8AC3E}">
        <p14:creationId xmlns:p14="http://schemas.microsoft.com/office/powerpoint/2010/main" val="3657146367"/>
      </p:ext>
    </p:extLst>
  </p:cSld>
  <p:clrMapOvr>
    <a:masterClrMapping/>
  </p:clrMapOvr>
</p:sld>
</file>

<file path=ppt/theme/theme1.xml><?xml version="1.0" encoding="utf-8"?>
<a:theme xmlns:a="http://schemas.openxmlformats.org/drawingml/2006/main" name="1_vFACh AIP-MI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55251B9600EA4BA85ECDC04A99BD3C" ma:contentTypeVersion="8" ma:contentTypeDescription="Crear nuevo documento." ma:contentTypeScope="" ma:versionID="1f8d9e680250f1c9c2193244bb40b18f">
  <xsd:schema xmlns:xsd="http://www.w3.org/2001/XMLSchema" xmlns:xs="http://www.w3.org/2001/XMLSchema" xmlns:p="http://schemas.microsoft.com/office/2006/metadata/properties" xmlns:ns3="034e86d3-0eba-40f3-82fd-586f77682558" targetNamespace="http://schemas.microsoft.com/office/2006/metadata/properties" ma:root="true" ma:fieldsID="96f5049f696dfa7dd960b56b4eaadf3f" ns3:_="">
    <xsd:import namespace="034e86d3-0eba-40f3-82fd-586f776825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4e86d3-0eba-40f3-82fd-586f776825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1AE835F-683B-4911-ABF6-90D9BFD332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D17390-4464-40B2-9A37-A291C4FE51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4e86d3-0eba-40f3-82fd-586f776825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B9E5B5-C67B-4EB9-8BE6-60D0EAD84F4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5773</TotalTime>
  <Words>1493</Words>
  <Application>Microsoft Office PowerPoint</Application>
  <PresentationFormat>Personalizado</PresentationFormat>
  <Paragraphs>1061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Abadi</vt:lpstr>
      <vt:lpstr>Arial</vt:lpstr>
      <vt:lpstr>Calibri</vt:lpstr>
      <vt:lpstr>Lucida Sans Unicode</vt:lpstr>
      <vt:lpstr>Wingdings 3</vt:lpstr>
      <vt:lpstr>1_vFACh AIP-MIL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Raul Rodrigo Glasinovic villegas</dc:creator>
  <cp:lastModifiedBy>Raul Glasinovic</cp:lastModifiedBy>
  <cp:revision>8</cp:revision>
  <dcterms:created xsi:type="dcterms:W3CDTF">2020-03-31T02:57:02Z</dcterms:created>
  <dcterms:modified xsi:type="dcterms:W3CDTF">2020-04-28T21:38:53Z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0x0101003055251B9600EA4BA85ECDC04A99BD3C</vt:lpwstr>
  </property>
</Properties>
</file>